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70.jpg" ContentType="image/jpg"/>
  <Override PartName="/ppt/media/image75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</p:sldMasterIdLst>
  <p:notesMasterIdLst>
    <p:notesMasterId r:id="rId70"/>
  </p:notesMasterIdLst>
  <p:sldIdLst>
    <p:sldId id="370" r:id="rId3"/>
    <p:sldId id="1436" r:id="rId4"/>
    <p:sldId id="1693" r:id="rId5"/>
    <p:sldId id="1437" r:id="rId6"/>
    <p:sldId id="1754" r:id="rId7"/>
    <p:sldId id="1755" r:id="rId8"/>
    <p:sldId id="1224" r:id="rId9"/>
    <p:sldId id="1408" r:id="rId10"/>
    <p:sldId id="1223" r:id="rId11"/>
    <p:sldId id="1178" r:id="rId12"/>
    <p:sldId id="1409" r:id="rId13"/>
    <p:sldId id="1411" r:id="rId14"/>
    <p:sldId id="1410" r:id="rId15"/>
    <p:sldId id="1414" r:id="rId16"/>
    <p:sldId id="1416" r:id="rId17"/>
    <p:sldId id="1413" r:id="rId18"/>
    <p:sldId id="1139" r:id="rId19"/>
    <p:sldId id="1434" r:id="rId20"/>
    <p:sldId id="1435" r:id="rId21"/>
    <p:sldId id="1753" r:id="rId22"/>
    <p:sldId id="1756" r:id="rId23"/>
    <p:sldId id="263" r:id="rId24"/>
    <p:sldId id="1438" r:id="rId25"/>
    <p:sldId id="265" r:id="rId26"/>
    <p:sldId id="266" r:id="rId27"/>
    <p:sldId id="267" r:id="rId28"/>
    <p:sldId id="268" r:id="rId29"/>
    <p:sldId id="269" r:id="rId30"/>
    <p:sldId id="270" r:id="rId31"/>
    <p:sldId id="1774" r:id="rId32"/>
    <p:sldId id="1757" r:id="rId33"/>
    <p:sldId id="1761" r:id="rId34"/>
    <p:sldId id="280" r:id="rId35"/>
    <p:sldId id="1758" r:id="rId36"/>
    <p:sldId id="1759" r:id="rId37"/>
    <p:sldId id="1760" r:id="rId38"/>
    <p:sldId id="1762" r:id="rId39"/>
    <p:sldId id="878" r:id="rId40"/>
    <p:sldId id="880" r:id="rId41"/>
    <p:sldId id="882" r:id="rId42"/>
    <p:sldId id="885" r:id="rId43"/>
    <p:sldId id="903" r:id="rId44"/>
    <p:sldId id="904" r:id="rId45"/>
    <p:sldId id="1768" r:id="rId46"/>
    <p:sldId id="1764" r:id="rId47"/>
    <p:sldId id="1445" r:id="rId48"/>
    <p:sldId id="1447" r:id="rId49"/>
    <p:sldId id="1446" r:id="rId50"/>
    <p:sldId id="1775" r:id="rId51"/>
    <p:sldId id="287" r:id="rId52"/>
    <p:sldId id="290" r:id="rId53"/>
    <p:sldId id="1451" r:id="rId54"/>
    <p:sldId id="298" r:id="rId55"/>
    <p:sldId id="1448" r:id="rId56"/>
    <p:sldId id="1449" r:id="rId57"/>
    <p:sldId id="1452" r:id="rId58"/>
    <p:sldId id="307" r:id="rId59"/>
    <p:sldId id="1462" r:id="rId60"/>
    <p:sldId id="1460" r:id="rId61"/>
    <p:sldId id="1456" r:id="rId62"/>
    <p:sldId id="1457" r:id="rId63"/>
    <p:sldId id="1463" r:id="rId64"/>
    <p:sldId id="1459" r:id="rId65"/>
    <p:sldId id="1458" r:id="rId66"/>
    <p:sldId id="1455" r:id="rId67"/>
    <p:sldId id="712" r:id="rId68"/>
    <p:sldId id="713" r:id="rId6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8ED52-982F-47A2-A7EF-6CF3B3062EFB}" v="14" dt="2022-10-04T07:11:13.167"/>
    <p1510:client id="{CB8A7341-1668-4C5B-9B39-D7A224A41EC5}" v="60" dt="2022-10-04T08:52:45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331"/>
    <p:restoredTop sz="94701"/>
  </p:normalViewPr>
  <p:slideViewPr>
    <p:cSldViewPr snapToGrid="0" snapToObjects="1" showGuides="1">
      <p:cViewPr varScale="1">
        <p:scale>
          <a:sx n="141" d="100"/>
          <a:sy n="141" d="100"/>
        </p:scale>
        <p:origin x="1588" y="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1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gen, R.F. van der (Rob)" userId="b43bdd62-7b82-48e9-86cd-c7c10e260c14" providerId="ADAL" clId="{ED94E91B-8FFE-9C4C-BA69-AC140A1976A0}"/>
    <pc:docChg chg="undo custSel addSld modSld sldOrd">
      <pc:chgData name="Willigen, R.F. van der (Rob)" userId="b43bdd62-7b82-48e9-86cd-c7c10e260c14" providerId="ADAL" clId="{ED94E91B-8FFE-9C4C-BA69-AC140A1976A0}" dt="2022-03-14T21:40:51.648" v="191" actId="20578"/>
      <pc:docMkLst>
        <pc:docMk/>
      </pc:docMkLst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469433783" sldId="356"/>
        </pc:sldMkLst>
      </pc:sldChg>
      <pc:sldChg chg="modSp mod">
        <pc:chgData name="Willigen, R.F. van der (Rob)" userId="b43bdd62-7b82-48e9-86cd-c7c10e260c14" providerId="ADAL" clId="{ED94E91B-8FFE-9C4C-BA69-AC140A1976A0}" dt="2022-03-14T21:00:04.406" v="155" actId="207"/>
        <pc:sldMkLst>
          <pc:docMk/>
          <pc:sldMk cId="403535621" sldId="370"/>
        </pc:sldMkLst>
        <pc:spChg chg="mod">
          <ac:chgData name="Willigen, R.F. van der (Rob)" userId="b43bdd62-7b82-48e9-86cd-c7c10e260c14" providerId="ADAL" clId="{ED94E91B-8FFE-9C4C-BA69-AC140A1976A0}" dt="2022-03-14T20:58:30.084" v="63" actId="20577"/>
          <ac:spMkLst>
            <pc:docMk/>
            <pc:sldMk cId="403535621" sldId="370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ED94E91B-8FFE-9C4C-BA69-AC140A1976A0}" dt="2022-03-14T21:00:04.406" v="155" actId="207"/>
          <ac:spMkLst>
            <pc:docMk/>
            <pc:sldMk cId="403535621" sldId="370"/>
            <ac:spMk id="4" creationId="{5B6AAB7F-E4D7-AE4E-873A-4D2841C2A722}"/>
          </ac:spMkLst>
        </pc:spChg>
      </pc:sldChg>
      <pc:sldChg chg="ord">
        <pc:chgData name="Willigen, R.F. van der (Rob)" userId="b43bdd62-7b82-48e9-86cd-c7c10e260c14" providerId="ADAL" clId="{ED94E91B-8FFE-9C4C-BA69-AC140A1976A0}" dt="2022-03-14T21:40:51.648" v="191" actId="20578"/>
        <pc:sldMkLst>
          <pc:docMk/>
          <pc:sldMk cId="2205355483" sldId="1139"/>
        </pc:sldMkLst>
      </pc:sldChg>
      <pc:sldChg chg="delSp modSp mod ord">
        <pc:chgData name="Willigen, R.F. van der (Rob)" userId="b43bdd62-7b82-48e9-86cd-c7c10e260c14" providerId="ADAL" clId="{ED94E91B-8FFE-9C4C-BA69-AC140A1976A0}" dt="2022-03-14T21:40:42.527" v="190" actId="20578"/>
        <pc:sldMkLst>
          <pc:docMk/>
          <pc:sldMk cId="1453460779" sldId="1436"/>
        </pc:sldMkLst>
        <pc:spChg chg="mod">
          <ac:chgData name="Willigen, R.F. van der (Rob)" userId="b43bdd62-7b82-48e9-86cd-c7c10e260c14" providerId="ADAL" clId="{ED94E91B-8FFE-9C4C-BA69-AC140A1976A0}" dt="2022-03-14T21:04:50.048" v="187" actId="20577"/>
          <ac:spMkLst>
            <pc:docMk/>
            <pc:sldMk cId="1453460779" sldId="1436"/>
            <ac:spMk id="4" creationId="{00000000-0000-0000-0000-000000000000}"/>
          </ac:spMkLst>
        </pc:spChg>
        <pc:picChg chg="del">
          <ac:chgData name="Willigen, R.F. van der (Rob)" userId="b43bdd62-7b82-48e9-86cd-c7c10e260c14" providerId="ADAL" clId="{ED94E91B-8FFE-9C4C-BA69-AC140A1976A0}" dt="2022-03-14T21:04:52.793" v="188" actId="478"/>
          <ac:picMkLst>
            <pc:docMk/>
            <pc:sldMk cId="1453460779" sldId="1436"/>
            <ac:picMk id="6" creationId="{00000000-0000-0000-0000-000000000000}"/>
          </ac:picMkLst>
        </pc:pic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468372520" sldId="1559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4076308149" sldId="1560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156080834" sldId="1564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691338233" sldId="1586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360358091" sldId="1691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917892889" sldId="1693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177767567" sldId="1696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949839666" sldId="1711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924760860" sldId="1712"/>
        </pc:sldMkLst>
      </pc:sldChg>
      <pc:sldChg chg="addSp modSp add mod">
        <pc:chgData name="Willigen, R.F. van der (Rob)" userId="b43bdd62-7b82-48e9-86cd-c7c10e260c14" providerId="ADAL" clId="{ED94E91B-8FFE-9C4C-BA69-AC140A1976A0}" dt="2022-03-14T21:03:38.600" v="170" actId="1076"/>
        <pc:sldMkLst>
          <pc:docMk/>
          <pc:sldMk cId="2135213992" sldId="1714"/>
        </pc:sldMkLst>
        <pc:spChg chg="add mod">
          <ac:chgData name="Willigen, R.F. van der (Rob)" userId="b43bdd62-7b82-48e9-86cd-c7c10e260c14" providerId="ADAL" clId="{ED94E91B-8FFE-9C4C-BA69-AC140A1976A0}" dt="2022-03-14T21:03:38.600" v="170" actId="1076"/>
          <ac:spMkLst>
            <pc:docMk/>
            <pc:sldMk cId="2135213992" sldId="1714"/>
            <ac:spMk id="6" creationId="{F78FDED4-5727-9A46-A6DF-4B5800BDB1C3}"/>
          </ac:spMkLst>
        </pc:spChg>
        <pc:spChg chg="mod">
          <ac:chgData name="Willigen, R.F. van der (Rob)" userId="b43bdd62-7b82-48e9-86cd-c7c10e260c14" providerId="ADAL" clId="{ED94E91B-8FFE-9C4C-BA69-AC140A1976A0}" dt="2022-03-14T21:03:35.720" v="169" actId="1076"/>
          <ac:spMkLst>
            <pc:docMk/>
            <pc:sldMk cId="2135213992" sldId="1714"/>
            <ac:spMk id="9" creationId="{0D84FEE9-4C97-4BC3-954D-08C6B18EEF4B}"/>
          </ac:spMkLst>
        </pc:sp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506507625" sldId="1734"/>
        </pc:sldMkLst>
      </pc:sldChg>
      <pc:sldChg chg="modSp add mod">
        <pc:chgData name="Willigen, R.F. van der (Rob)" userId="b43bdd62-7b82-48e9-86cd-c7c10e260c14" providerId="ADAL" clId="{ED94E91B-8FFE-9C4C-BA69-AC140A1976A0}" dt="2022-03-14T20:59:32.446" v="135" actId="20577"/>
        <pc:sldMkLst>
          <pc:docMk/>
          <pc:sldMk cId="3609136816" sldId="1739"/>
        </pc:sldMkLst>
        <pc:spChg chg="mod">
          <ac:chgData name="Willigen, R.F. van der (Rob)" userId="b43bdd62-7b82-48e9-86cd-c7c10e260c14" providerId="ADAL" clId="{ED94E91B-8FFE-9C4C-BA69-AC140A1976A0}" dt="2022-03-14T20:59:32.446" v="135" actId="20577"/>
          <ac:spMkLst>
            <pc:docMk/>
            <pc:sldMk cId="3609136816" sldId="1739"/>
            <ac:spMk id="9" creationId="{0D84FEE9-4C97-4BC3-954D-08C6B18EEF4B}"/>
          </ac:spMkLst>
        </pc:sp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847797237" sldId="1752"/>
        </pc:sldMkLst>
      </pc:sldChg>
    </pc:docChg>
  </pc:docChgLst>
  <pc:docChgLst>
    <pc:chgData name="Willigen, R.F. van der (Rob)" userId="b43bdd62-7b82-48e9-86cd-c7c10e260c14" providerId="ADAL" clId="{BCE8ED52-982F-47A2-A7EF-6CF3B3062EFB}"/>
    <pc:docChg chg="custSel addSld delSld modSld">
      <pc:chgData name="Willigen, R.F. van der (Rob)" userId="b43bdd62-7b82-48e9-86cd-c7c10e260c14" providerId="ADAL" clId="{BCE8ED52-982F-47A2-A7EF-6CF3B3062EFB}" dt="2022-10-04T07:17:29.290" v="337" actId="1076"/>
      <pc:docMkLst>
        <pc:docMk/>
      </pc:docMkLst>
      <pc:sldChg chg="addSp modSp mod">
        <pc:chgData name="Willigen, R.F. van der (Rob)" userId="b43bdd62-7b82-48e9-86cd-c7c10e260c14" providerId="ADAL" clId="{BCE8ED52-982F-47A2-A7EF-6CF3B3062EFB}" dt="2022-10-04T06:34:55.962" v="248" actId="1076"/>
        <pc:sldMkLst>
          <pc:docMk/>
          <pc:sldMk cId="403535621" sldId="370"/>
        </pc:sldMkLst>
        <pc:spChg chg="mod">
          <ac:chgData name="Willigen, R.F. van der (Rob)" userId="b43bdd62-7b82-48e9-86cd-c7c10e260c14" providerId="ADAL" clId="{BCE8ED52-982F-47A2-A7EF-6CF3B3062EFB}" dt="2022-10-04T06:32:18.973" v="217" actId="20577"/>
          <ac:spMkLst>
            <pc:docMk/>
            <pc:sldMk cId="403535621" sldId="370"/>
            <ac:spMk id="2" creationId="{23CA6633-AFF2-F142-9EDE-FF8D202F93A2}"/>
          </ac:spMkLst>
        </pc:spChg>
        <pc:spChg chg="mod">
          <ac:chgData name="Willigen, R.F. van der (Rob)" userId="b43bdd62-7b82-48e9-86cd-c7c10e260c14" providerId="ADAL" clId="{BCE8ED52-982F-47A2-A7EF-6CF3B3062EFB}" dt="2022-10-04T06:34:08.065" v="224" actId="113"/>
          <ac:spMkLst>
            <pc:docMk/>
            <pc:sldMk cId="403535621" sldId="370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BCE8ED52-982F-47A2-A7EF-6CF3B3062EFB}" dt="2022-10-04T06:30:03.449" v="190" actId="20577"/>
          <ac:spMkLst>
            <pc:docMk/>
            <pc:sldMk cId="403535621" sldId="370"/>
            <ac:spMk id="4" creationId="{5B6AAB7F-E4D7-AE4E-873A-4D2841C2A722}"/>
          </ac:spMkLst>
        </pc:spChg>
        <pc:spChg chg="add mod">
          <ac:chgData name="Willigen, R.F. van der (Rob)" userId="b43bdd62-7b82-48e9-86cd-c7c10e260c14" providerId="ADAL" clId="{BCE8ED52-982F-47A2-A7EF-6CF3B3062EFB}" dt="2022-10-04T06:34:55.962" v="248" actId="1076"/>
          <ac:spMkLst>
            <pc:docMk/>
            <pc:sldMk cId="403535621" sldId="370"/>
            <ac:spMk id="6" creationId="{00E49F87-8ED9-74DC-9B06-39AB02EEAA02}"/>
          </ac:spMkLst>
        </pc:spChg>
      </pc:sldChg>
      <pc:sldChg chg="addSp modSp mod">
        <pc:chgData name="Willigen, R.F. van der (Rob)" userId="b43bdd62-7b82-48e9-86cd-c7c10e260c14" providerId="ADAL" clId="{BCE8ED52-982F-47A2-A7EF-6CF3B3062EFB}" dt="2022-10-04T06:57:22.799" v="291"/>
        <pc:sldMkLst>
          <pc:docMk/>
          <pc:sldMk cId="1453460779" sldId="1436"/>
        </pc:sldMkLst>
        <pc:spChg chg="mod">
          <ac:chgData name="Willigen, R.F. van der (Rob)" userId="b43bdd62-7b82-48e9-86cd-c7c10e260c14" providerId="ADAL" clId="{BCE8ED52-982F-47A2-A7EF-6CF3B3062EFB}" dt="2022-10-04T06:27:36.777" v="156" actId="20577"/>
          <ac:spMkLst>
            <pc:docMk/>
            <pc:sldMk cId="1453460779" sldId="1436"/>
            <ac:spMk id="4" creationId="{00000000-0000-0000-0000-000000000000}"/>
          </ac:spMkLst>
        </pc:spChg>
        <pc:picChg chg="add mod">
          <ac:chgData name="Willigen, R.F. van der (Rob)" userId="b43bdd62-7b82-48e9-86cd-c7c10e260c14" providerId="ADAL" clId="{BCE8ED52-982F-47A2-A7EF-6CF3B3062EFB}" dt="2022-10-04T06:57:22.799" v="291"/>
          <ac:picMkLst>
            <pc:docMk/>
            <pc:sldMk cId="1453460779" sldId="1436"/>
            <ac:picMk id="6" creationId="{2D40B577-BB91-0507-8B9E-79829B8E3A90}"/>
          </ac:picMkLst>
        </pc:picChg>
      </pc:sldChg>
      <pc:sldChg chg="modSp mod">
        <pc:chgData name="Willigen, R.F. van der (Rob)" userId="b43bdd62-7b82-48e9-86cd-c7c10e260c14" providerId="ADAL" clId="{BCE8ED52-982F-47A2-A7EF-6CF3B3062EFB}" dt="2022-10-04T06:40:38.778" v="275" actId="1076"/>
        <pc:sldMkLst>
          <pc:docMk/>
          <pc:sldMk cId="206633739" sldId="1588"/>
        </pc:sldMkLst>
        <pc:spChg chg="mod">
          <ac:chgData name="Willigen, R.F. van der (Rob)" userId="b43bdd62-7b82-48e9-86cd-c7c10e260c14" providerId="ADAL" clId="{BCE8ED52-982F-47A2-A7EF-6CF3B3062EFB}" dt="2022-10-04T06:40:38.778" v="275" actId="1076"/>
          <ac:spMkLst>
            <pc:docMk/>
            <pc:sldMk cId="206633739" sldId="1588"/>
            <ac:spMk id="6" creationId="{D3D2E524-F9E6-4E3B-9D48-2291BE84C822}"/>
          </ac:spMkLst>
        </pc:spChg>
      </pc:sldChg>
      <pc:sldChg chg="modSp mod">
        <pc:chgData name="Willigen, R.F. van der (Rob)" userId="b43bdd62-7b82-48e9-86cd-c7c10e260c14" providerId="ADAL" clId="{BCE8ED52-982F-47A2-A7EF-6CF3B3062EFB}" dt="2022-10-04T06:38:31.290" v="267" actId="1076"/>
        <pc:sldMkLst>
          <pc:docMk/>
          <pc:sldMk cId="3609136816" sldId="1739"/>
        </pc:sldMkLst>
        <pc:spChg chg="mod">
          <ac:chgData name="Willigen, R.F. van der (Rob)" userId="b43bdd62-7b82-48e9-86cd-c7c10e260c14" providerId="ADAL" clId="{BCE8ED52-982F-47A2-A7EF-6CF3B3062EFB}" dt="2022-10-04T06:38:31.290" v="267" actId="1076"/>
          <ac:spMkLst>
            <pc:docMk/>
            <pc:sldMk cId="3609136816" sldId="1739"/>
            <ac:spMk id="9" creationId="{0D84FEE9-4C97-4BC3-954D-08C6B18EEF4B}"/>
          </ac:spMkLst>
        </pc:spChg>
      </pc:sldChg>
      <pc:sldChg chg="addSp delSp modSp add mod">
        <pc:chgData name="Willigen, R.F. van der (Rob)" userId="b43bdd62-7b82-48e9-86cd-c7c10e260c14" providerId="ADAL" clId="{BCE8ED52-982F-47A2-A7EF-6CF3B3062EFB}" dt="2022-10-04T07:09:55.266" v="322" actId="1076"/>
        <pc:sldMkLst>
          <pc:docMk/>
          <pc:sldMk cId="2466340403" sldId="1753"/>
        </pc:sldMkLst>
        <pc:spChg chg="del">
          <ac:chgData name="Willigen, R.F. van der (Rob)" userId="b43bdd62-7b82-48e9-86cd-c7c10e260c14" providerId="ADAL" clId="{BCE8ED52-982F-47A2-A7EF-6CF3B3062EFB}" dt="2022-10-04T06:41:12.073" v="278" actId="478"/>
          <ac:spMkLst>
            <pc:docMk/>
            <pc:sldMk cId="2466340403" sldId="1753"/>
            <ac:spMk id="6" creationId="{D3D2E524-F9E6-4E3B-9D48-2291BE84C822}"/>
          </ac:spMkLst>
        </pc:spChg>
        <pc:spChg chg="del">
          <ac:chgData name="Willigen, R.F. van der (Rob)" userId="b43bdd62-7b82-48e9-86cd-c7c10e260c14" providerId="ADAL" clId="{BCE8ED52-982F-47A2-A7EF-6CF3B3062EFB}" dt="2022-10-04T06:41:09.882" v="277" actId="478"/>
          <ac:spMkLst>
            <pc:docMk/>
            <pc:sldMk cId="2466340403" sldId="1753"/>
            <ac:spMk id="9" creationId="{0D84FEE9-4C97-4BC3-954D-08C6B18EEF4B}"/>
          </ac:spMkLst>
        </pc:spChg>
        <pc:spChg chg="add mod">
          <ac:chgData name="Willigen, R.F. van der (Rob)" userId="b43bdd62-7b82-48e9-86cd-c7c10e260c14" providerId="ADAL" clId="{BCE8ED52-982F-47A2-A7EF-6CF3B3062EFB}" dt="2022-10-04T07:09:55.266" v="322" actId="1076"/>
          <ac:spMkLst>
            <pc:docMk/>
            <pc:sldMk cId="2466340403" sldId="1753"/>
            <ac:spMk id="13" creationId="{47A1F609-1084-88BB-5A36-D359EFC3D632}"/>
          </ac:spMkLst>
        </pc:spChg>
        <pc:picChg chg="add del">
          <ac:chgData name="Willigen, R.F. van der (Rob)" userId="b43bdd62-7b82-48e9-86cd-c7c10e260c14" providerId="ADAL" clId="{BCE8ED52-982F-47A2-A7EF-6CF3B3062EFB}" dt="2022-10-04T07:01:54.538" v="297" actId="478"/>
          <ac:picMkLst>
            <pc:docMk/>
            <pc:sldMk cId="2466340403" sldId="1753"/>
            <ac:picMk id="5" creationId="{AA0AED93-2214-B408-7426-43D466F7AC53}"/>
          </ac:picMkLst>
        </pc:picChg>
        <pc:picChg chg="add mod">
          <ac:chgData name="Willigen, R.F. van der (Rob)" userId="b43bdd62-7b82-48e9-86cd-c7c10e260c14" providerId="ADAL" clId="{BCE8ED52-982F-47A2-A7EF-6CF3B3062EFB}" dt="2022-10-04T07:08:16.922" v="313" actId="1076"/>
          <ac:picMkLst>
            <pc:docMk/>
            <pc:sldMk cId="2466340403" sldId="1753"/>
            <ac:picMk id="8" creationId="{8068F5A5-D46F-F1ED-E414-D062F7FB18FA}"/>
          </ac:picMkLst>
        </pc:picChg>
        <pc:picChg chg="add mod">
          <ac:chgData name="Willigen, R.F. van der (Rob)" userId="b43bdd62-7b82-48e9-86cd-c7c10e260c14" providerId="ADAL" clId="{BCE8ED52-982F-47A2-A7EF-6CF3B3062EFB}" dt="2022-10-04T07:08:14.931" v="312" actId="1076"/>
          <ac:picMkLst>
            <pc:docMk/>
            <pc:sldMk cId="2466340403" sldId="1753"/>
            <ac:picMk id="11" creationId="{EBF9EC8E-7F5D-5B4F-9E38-55D93DE0D14B}"/>
          </ac:picMkLst>
        </pc:picChg>
        <pc:picChg chg="add mod">
          <ac:chgData name="Willigen, R.F. van der (Rob)" userId="b43bdd62-7b82-48e9-86cd-c7c10e260c14" providerId="ADAL" clId="{BCE8ED52-982F-47A2-A7EF-6CF3B3062EFB}" dt="2022-10-04T07:09:44.834" v="319" actId="1076"/>
          <ac:picMkLst>
            <pc:docMk/>
            <pc:sldMk cId="2466340403" sldId="1753"/>
            <ac:picMk id="14" creationId="{52FFC2E8-0B3C-E226-8679-DB7BF9E25A0F}"/>
          </ac:picMkLst>
        </pc:picChg>
        <pc:picChg chg="add del mod">
          <ac:chgData name="Willigen, R.F. van der (Rob)" userId="b43bdd62-7b82-48e9-86cd-c7c10e260c14" providerId="ADAL" clId="{BCE8ED52-982F-47A2-A7EF-6CF3B3062EFB}" dt="2022-10-04T06:55:11.787" v="280" actId="478"/>
          <ac:picMkLst>
            <pc:docMk/>
            <pc:sldMk cId="2466340403" sldId="1753"/>
            <ac:picMk id="1026" creationId="{BB309BE0-0CB8-83AB-089C-473CBE43E8B7}"/>
          </ac:picMkLst>
        </pc:picChg>
      </pc:sldChg>
      <pc:sldChg chg="addSp delSp modSp add mod">
        <pc:chgData name="Willigen, R.F. van der (Rob)" userId="b43bdd62-7b82-48e9-86cd-c7c10e260c14" providerId="ADAL" clId="{BCE8ED52-982F-47A2-A7EF-6CF3B3062EFB}" dt="2022-10-04T07:17:29.290" v="337" actId="1076"/>
        <pc:sldMkLst>
          <pc:docMk/>
          <pc:sldMk cId="2037647804" sldId="1754"/>
        </pc:sldMkLst>
        <pc:spChg chg="add mod">
          <ac:chgData name="Willigen, R.F. van der (Rob)" userId="b43bdd62-7b82-48e9-86cd-c7c10e260c14" providerId="ADAL" clId="{BCE8ED52-982F-47A2-A7EF-6CF3B3062EFB}" dt="2022-10-04T07:17:29.290" v="337" actId="1076"/>
          <ac:spMkLst>
            <pc:docMk/>
            <pc:sldMk cId="2037647804" sldId="1754"/>
            <ac:spMk id="9" creationId="{9C02B07D-0B6E-DC22-372E-10452FED57C7}"/>
          </ac:spMkLst>
        </pc:spChg>
        <pc:picChg chg="add mod">
          <ac:chgData name="Willigen, R.F. van der (Rob)" userId="b43bdd62-7b82-48e9-86cd-c7c10e260c14" providerId="ADAL" clId="{BCE8ED52-982F-47A2-A7EF-6CF3B3062EFB}" dt="2022-10-04T06:57:29.407" v="292"/>
          <ac:picMkLst>
            <pc:docMk/>
            <pc:sldMk cId="2037647804" sldId="1754"/>
            <ac:picMk id="4" creationId="{CD7DC0ED-67CB-8175-2001-36D49F5EE4E5}"/>
          </ac:picMkLst>
        </pc:picChg>
        <pc:picChg chg="del">
          <ac:chgData name="Willigen, R.F. van der (Rob)" userId="b43bdd62-7b82-48e9-86cd-c7c10e260c14" providerId="ADAL" clId="{BCE8ED52-982F-47A2-A7EF-6CF3B3062EFB}" dt="2022-10-04T07:17:15.242" v="332" actId="478"/>
          <ac:picMkLst>
            <pc:docMk/>
            <pc:sldMk cId="2037647804" sldId="1754"/>
            <ac:picMk id="5" creationId="{AA0AED93-2214-B408-7426-43D466F7AC53}"/>
          </ac:picMkLst>
        </pc:picChg>
        <pc:picChg chg="add mod">
          <ac:chgData name="Willigen, R.F. van der (Rob)" userId="b43bdd62-7b82-48e9-86cd-c7c10e260c14" providerId="ADAL" clId="{BCE8ED52-982F-47A2-A7EF-6CF3B3062EFB}" dt="2022-10-04T07:17:21.058" v="335" actId="1076"/>
          <ac:picMkLst>
            <pc:docMk/>
            <pc:sldMk cId="2037647804" sldId="1754"/>
            <ac:picMk id="7" creationId="{553210D8-B152-E374-6F18-1B588D3DB0F1}"/>
          </ac:picMkLst>
        </pc:picChg>
      </pc:sldChg>
      <pc:sldChg chg="addSp modSp add mod">
        <pc:chgData name="Willigen, R.F. van der (Rob)" userId="b43bdd62-7b82-48e9-86cd-c7c10e260c14" providerId="ADAL" clId="{BCE8ED52-982F-47A2-A7EF-6CF3B3062EFB}" dt="2022-10-04T07:11:15.902" v="330" actId="20577"/>
        <pc:sldMkLst>
          <pc:docMk/>
          <pc:sldMk cId="1039407973" sldId="1755"/>
        </pc:sldMkLst>
        <pc:spChg chg="add mod">
          <ac:chgData name="Willigen, R.F. van der (Rob)" userId="b43bdd62-7b82-48e9-86cd-c7c10e260c14" providerId="ADAL" clId="{BCE8ED52-982F-47A2-A7EF-6CF3B3062EFB}" dt="2022-10-04T07:11:15.902" v="330" actId="20577"/>
          <ac:spMkLst>
            <pc:docMk/>
            <pc:sldMk cId="1039407973" sldId="1755"/>
            <ac:spMk id="9" creationId="{DFF873BE-832D-1EC0-1965-977C4DC8D9C9}"/>
          </ac:spMkLst>
        </pc:spChg>
        <pc:picChg chg="mod">
          <ac:chgData name="Willigen, R.F. van der (Rob)" userId="b43bdd62-7b82-48e9-86cd-c7c10e260c14" providerId="ADAL" clId="{BCE8ED52-982F-47A2-A7EF-6CF3B3062EFB}" dt="2022-10-04T07:11:04.027" v="326" actId="1076"/>
          <ac:picMkLst>
            <pc:docMk/>
            <pc:sldMk cId="1039407973" sldId="1755"/>
            <ac:picMk id="5" creationId="{AA0AED93-2214-B408-7426-43D466F7AC53}"/>
          </ac:picMkLst>
        </pc:picChg>
        <pc:picChg chg="add mod">
          <ac:chgData name="Willigen, R.F. van der (Rob)" userId="b43bdd62-7b82-48e9-86cd-c7c10e260c14" providerId="ADAL" clId="{BCE8ED52-982F-47A2-A7EF-6CF3B3062EFB}" dt="2022-10-04T06:57:35.875" v="294" actId="1076"/>
          <ac:picMkLst>
            <pc:docMk/>
            <pc:sldMk cId="1039407973" sldId="1755"/>
            <ac:picMk id="6" creationId="{52566D09-F20D-418A-8324-CC7D0BFD77F7}"/>
          </ac:picMkLst>
        </pc:picChg>
        <pc:picChg chg="add mod">
          <ac:chgData name="Willigen, R.F. van der (Rob)" userId="b43bdd62-7b82-48e9-86cd-c7c10e260c14" providerId="ADAL" clId="{BCE8ED52-982F-47A2-A7EF-6CF3B3062EFB}" dt="2022-10-04T06:57:33.057" v="293"/>
          <ac:picMkLst>
            <pc:docMk/>
            <pc:sldMk cId="1039407973" sldId="1755"/>
            <ac:picMk id="7" creationId="{D6B88DFC-2DA5-D411-875F-548A903EE444}"/>
          </ac:picMkLst>
        </pc:picChg>
      </pc:sldChg>
      <pc:sldChg chg="add del">
        <pc:chgData name="Willigen, R.F. van der (Rob)" userId="b43bdd62-7b82-48e9-86cd-c7c10e260c14" providerId="ADAL" clId="{BCE8ED52-982F-47A2-A7EF-6CF3B3062EFB}" dt="2022-10-04T07:11:26.698" v="331" actId="47"/>
        <pc:sldMkLst>
          <pc:docMk/>
          <pc:sldMk cId="896167392" sldId="1756"/>
        </pc:sldMkLst>
      </pc:sldChg>
    </pc:docChg>
  </pc:docChgLst>
  <pc:docChgLst>
    <pc:chgData name="Willigen, R.F. van der (Rob)" userId="b43bdd62-7b82-48e9-86cd-c7c10e260c14" providerId="ADAL" clId="{CB8A7341-1668-4C5B-9B39-D7A224A41EC5}"/>
    <pc:docChg chg="undo custSel addSld delSld modSld sldOrd delMainMaster">
      <pc:chgData name="Willigen, R.F. van der (Rob)" userId="b43bdd62-7b82-48e9-86cd-c7c10e260c14" providerId="ADAL" clId="{CB8A7341-1668-4C5B-9B39-D7A224A41EC5}" dt="2022-10-04T08:55:59.032" v="1265"/>
      <pc:docMkLst>
        <pc:docMk/>
      </pc:docMkLst>
      <pc:sldChg chg="ord">
        <pc:chgData name="Willigen, R.F. van der (Rob)" userId="b43bdd62-7b82-48e9-86cd-c7c10e260c14" providerId="ADAL" clId="{CB8A7341-1668-4C5B-9B39-D7A224A41EC5}" dt="2022-10-04T08:54:03.001" v="1258"/>
        <pc:sldMkLst>
          <pc:docMk/>
          <pc:sldMk cId="386360539" sldId="270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973093630" sldId="271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016756449" sldId="272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278803500" sldId="27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804699071" sldId="274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421636818" sldId="276"/>
        </pc:sldMkLst>
      </pc:sldChg>
      <pc:sldChg chg="addSp modSp add">
        <pc:chgData name="Willigen, R.F. van der (Rob)" userId="b43bdd62-7b82-48e9-86cd-c7c10e260c14" providerId="ADAL" clId="{CB8A7341-1668-4C5B-9B39-D7A224A41EC5}" dt="2022-10-04T08:36:31.491" v="1132"/>
        <pc:sldMkLst>
          <pc:docMk/>
          <pc:sldMk cId="2035928646" sldId="280"/>
        </pc:sldMkLst>
        <pc:picChg chg="add mod">
          <ac:chgData name="Willigen, R.F. van der (Rob)" userId="b43bdd62-7b82-48e9-86cd-c7c10e260c14" providerId="ADAL" clId="{CB8A7341-1668-4C5B-9B39-D7A224A41EC5}" dt="2022-10-04T08:36:31.491" v="1132"/>
          <ac:picMkLst>
            <pc:docMk/>
            <pc:sldMk cId="2035928646" sldId="280"/>
            <ac:picMk id="5" creationId="{E27A4249-7BE3-19BD-214C-55CCD5E7B5F5}"/>
          </ac:picMkLst>
        </pc:picChg>
      </pc:sldChg>
      <pc:sldChg chg="add ord">
        <pc:chgData name="Willigen, R.F. van der (Rob)" userId="b43bdd62-7b82-48e9-86cd-c7c10e260c14" providerId="ADAL" clId="{CB8A7341-1668-4C5B-9B39-D7A224A41EC5}" dt="2022-10-04T08:55:59.032" v="1265"/>
        <pc:sldMkLst>
          <pc:docMk/>
          <pc:sldMk cId="1190336144" sldId="287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147653147" sldId="287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594679060" sldId="288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119176884" sldId="289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268606698" sldId="290"/>
        </pc:sldMkLst>
      </pc:sldChg>
      <pc:sldChg chg="add ord">
        <pc:chgData name="Willigen, R.F. van der (Rob)" userId="b43bdd62-7b82-48e9-86cd-c7c10e260c14" providerId="ADAL" clId="{CB8A7341-1668-4C5B-9B39-D7A224A41EC5}" dt="2022-10-04T08:55:59.032" v="1265"/>
        <pc:sldMkLst>
          <pc:docMk/>
          <pc:sldMk cId="4013265342" sldId="290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972441559" sldId="291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118928247" sldId="292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048681015" sldId="29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794110778" sldId="294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076664" sldId="295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227208080" sldId="296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107391464" sldId="297"/>
        </pc:sldMkLst>
      </pc:sldChg>
      <pc:sldChg chg="add del">
        <pc:chgData name="Willigen, R.F. van der (Rob)" userId="b43bdd62-7b82-48e9-86cd-c7c10e260c14" providerId="ADAL" clId="{CB8A7341-1668-4C5B-9B39-D7A224A41EC5}" dt="2022-10-04T08:46:21.746" v="1178"/>
        <pc:sldMkLst>
          <pc:docMk/>
          <pc:sldMk cId="2041346941" sldId="298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722698701" sldId="299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271551666" sldId="300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470391370" sldId="301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896392425" sldId="302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940759057" sldId="30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597240265" sldId="304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792118920" sldId="305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63724580" sldId="306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12166267" sldId="307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50722266" sldId="307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246858772" sldId="308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101431931" sldId="309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741345647" sldId="310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127099658" sldId="311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007530474" sldId="312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13092901" sldId="31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751148317" sldId="314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518180293" sldId="32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434122028" sldId="324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656551466" sldId="325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490530146" sldId="326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2471658446" sldId="327"/>
        </pc:sldMkLst>
      </pc:sldChg>
      <pc:sldChg chg="del ord">
        <pc:chgData name="Willigen, R.F. van der (Rob)" userId="b43bdd62-7b82-48e9-86cd-c7c10e260c14" providerId="ADAL" clId="{CB8A7341-1668-4C5B-9B39-D7A224A41EC5}" dt="2022-10-04T08:02:39.812" v="536" actId="47"/>
        <pc:sldMkLst>
          <pc:docMk/>
          <pc:sldMk cId="469433783" sldId="356"/>
        </pc:sldMkLst>
      </pc:sldChg>
      <pc:sldChg chg="add del">
        <pc:chgData name="Willigen, R.F. van der (Rob)" userId="b43bdd62-7b82-48e9-86cd-c7c10e260c14" providerId="ADAL" clId="{CB8A7341-1668-4C5B-9B39-D7A224A41EC5}" dt="2022-10-04T08:02:07.748" v="531" actId="47"/>
        <pc:sldMkLst>
          <pc:docMk/>
          <pc:sldMk cId="403535621" sldId="370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3022769584" sldId="878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3088604011" sldId="880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3572481189" sldId="882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2842498450" sldId="885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799783071" sldId="903"/>
        </pc:sldMkLst>
      </pc:sldChg>
      <pc:sldChg chg="add">
        <pc:chgData name="Willigen, R.F. van der (Rob)" userId="b43bdd62-7b82-48e9-86cd-c7c10e260c14" providerId="ADAL" clId="{CB8A7341-1668-4C5B-9B39-D7A224A41EC5}" dt="2022-10-04T08:42:38.227" v="1168"/>
        <pc:sldMkLst>
          <pc:docMk/>
          <pc:sldMk cId="462568492" sldId="904"/>
        </pc:sldMkLst>
      </pc:sldChg>
      <pc:sldChg chg="modSp mod">
        <pc:chgData name="Willigen, R.F. van der (Rob)" userId="b43bdd62-7b82-48e9-86cd-c7c10e260c14" providerId="ADAL" clId="{CB8A7341-1668-4C5B-9B39-D7A224A41EC5}" dt="2022-10-04T07:41:29.307" v="482" actId="20577"/>
        <pc:sldMkLst>
          <pc:docMk/>
          <pc:sldMk cId="2205355483" sldId="1139"/>
        </pc:sldMkLst>
        <pc:spChg chg="mod">
          <ac:chgData name="Willigen, R.F. van der (Rob)" userId="b43bdd62-7b82-48e9-86cd-c7c10e260c14" providerId="ADAL" clId="{CB8A7341-1668-4C5B-9B39-D7A224A41EC5}" dt="2022-10-04T07:41:29.307" v="482" actId="20577"/>
          <ac:spMkLst>
            <pc:docMk/>
            <pc:sldMk cId="2205355483" sldId="1139"/>
            <ac:spMk id="11" creationId="{95FA3014-DA0D-224D-9D12-C441F1F27DE2}"/>
          </ac:spMkLst>
        </pc:spChg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2865494874" sldId="1178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037772844" sldId="1193"/>
        </pc:sldMkLst>
      </pc:sldChg>
      <pc:sldChg chg="modSp add mod">
        <pc:chgData name="Willigen, R.F. van der (Rob)" userId="b43bdd62-7b82-48e9-86cd-c7c10e260c14" providerId="ADAL" clId="{CB8A7341-1668-4C5B-9B39-D7A224A41EC5}" dt="2022-10-04T07:48:49.154" v="526" actId="1076"/>
        <pc:sldMkLst>
          <pc:docMk/>
          <pc:sldMk cId="2464814101" sldId="1223"/>
        </pc:sldMkLst>
        <pc:spChg chg="mod">
          <ac:chgData name="Willigen, R.F. van der (Rob)" userId="b43bdd62-7b82-48e9-86cd-c7c10e260c14" providerId="ADAL" clId="{CB8A7341-1668-4C5B-9B39-D7A224A41EC5}" dt="2022-10-04T07:48:37.342" v="523" actId="20577"/>
          <ac:spMkLst>
            <pc:docMk/>
            <pc:sldMk cId="2464814101" sldId="1223"/>
            <ac:spMk id="16" creationId="{8C988BD7-4F2E-AB4A-8660-F70C46D1B7CB}"/>
          </ac:spMkLst>
        </pc:spChg>
        <pc:picChg chg="mod">
          <ac:chgData name="Willigen, R.F. van der (Rob)" userId="b43bdd62-7b82-48e9-86cd-c7c10e260c14" providerId="ADAL" clId="{CB8A7341-1668-4C5B-9B39-D7A224A41EC5}" dt="2022-10-04T07:48:49.154" v="526" actId="1076"/>
          <ac:picMkLst>
            <pc:docMk/>
            <pc:sldMk cId="2464814101" sldId="1223"/>
            <ac:picMk id="8" creationId="{875F2C59-1557-DD46-9613-7506449CF143}"/>
          </ac:picMkLst>
        </pc:picChg>
      </pc:sldChg>
      <pc:sldChg chg="add ord">
        <pc:chgData name="Willigen, R.F. van der (Rob)" userId="b43bdd62-7b82-48e9-86cd-c7c10e260c14" providerId="ADAL" clId="{CB8A7341-1668-4C5B-9B39-D7A224A41EC5}" dt="2022-10-04T08:02:30.768" v="534"/>
        <pc:sldMkLst>
          <pc:docMk/>
          <pc:sldMk cId="2956845842" sldId="1224"/>
        </pc:sldMkLst>
      </pc:sldChg>
      <pc:sldChg chg="add del">
        <pc:chgData name="Willigen, R.F. van der (Rob)" userId="b43bdd62-7b82-48e9-86cd-c7c10e260c14" providerId="ADAL" clId="{CB8A7341-1668-4C5B-9B39-D7A224A41EC5}" dt="2022-10-04T08:55:11.859" v="1263" actId="47"/>
        <pc:sldMkLst>
          <pc:docMk/>
          <pc:sldMk cId="1055059678" sldId="1406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342717789" sldId="1408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3206076480" sldId="1409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3068081828" sldId="1410"/>
        </pc:sldMkLst>
      </pc:sldChg>
      <pc:sldChg chg="add">
        <pc:chgData name="Willigen, R.F. van der (Rob)" userId="b43bdd62-7b82-48e9-86cd-c7c10e260c14" providerId="ADAL" clId="{CB8A7341-1668-4C5B-9B39-D7A224A41EC5}" dt="2022-10-04T07:52:32.110" v="527"/>
        <pc:sldMkLst>
          <pc:docMk/>
          <pc:sldMk cId="2213757525" sldId="1411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2925529597" sldId="1413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2576585547" sldId="1414"/>
        </pc:sldMkLst>
      </pc:sldChg>
      <pc:sldChg chg="add">
        <pc:chgData name="Willigen, R.F. van der (Rob)" userId="b43bdd62-7b82-48e9-86cd-c7c10e260c14" providerId="ADAL" clId="{CB8A7341-1668-4C5B-9B39-D7A224A41EC5}" dt="2022-10-04T07:40:55.895" v="449"/>
        <pc:sldMkLst>
          <pc:docMk/>
          <pc:sldMk cId="3738214033" sldId="1416"/>
        </pc:sldMkLst>
      </pc:sldChg>
      <pc:sldChg chg="add">
        <pc:chgData name="Willigen, R.F. van der (Rob)" userId="b43bdd62-7b82-48e9-86cd-c7c10e260c14" providerId="ADAL" clId="{CB8A7341-1668-4C5B-9B39-D7A224A41EC5}" dt="2022-10-04T07:53:41.743" v="529"/>
        <pc:sldMkLst>
          <pc:docMk/>
          <pc:sldMk cId="3451088503" sldId="1434"/>
        </pc:sldMkLst>
      </pc:sldChg>
      <pc:sldChg chg="add">
        <pc:chgData name="Willigen, R.F. van der (Rob)" userId="b43bdd62-7b82-48e9-86cd-c7c10e260c14" providerId="ADAL" clId="{CB8A7341-1668-4C5B-9B39-D7A224A41EC5}" dt="2022-10-04T07:53:31.837" v="528"/>
        <pc:sldMkLst>
          <pc:docMk/>
          <pc:sldMk cId="975362676" sldId="1435"/>
        </pc:sldMkLst>
      </pc:sldChg>
      <pc:sldChg chg="addSp delSp modSp mod">
        <pc:chgData name="Willigen, R.F. van der (Rob)" userId="b43bdd62-7b82-48e9-86cd-c7c10e260c14" providerId="ADAL" clId="{CB8A7341-1668-4C5B-9B39-D7A224A41EC5}" dt="2022-10-04T07:47:10.498" v="515" actId="1076"/>
        <pc:sldMkLst>
          <pc:docMk/>
          <pc:sldMk cId="2642274096" sldId="1437"/>
        </pc:sldMkLst>
        <pc:spChg chg="mod">
          <ac:chgData name="Willigen, R.F. van der (Rob)" userId="b43bdd62-7b82-48e9-86cd-c7c10e260c14" providerId="ADAL" clId="{CB8A7341-1668-4C5B-9B39-D7A224A41EC5}" dt="2022-10-04T07:29:58.402" v="317" actId="1076"/>
          <ac:spMkLst>
            <pc:docMk/>
            <pc:sldMk cId="2642274096" sldId="1437"/>
            <ac:spMk id="2" creationId="{00000000-0000-0000-0000-000000000000}"/>
          </ac:spMkLst>
        </pc:spChg>
        <pc:spChg chg="add mod">
          <ac:chgData name="Willigen, R.F. van der (Rob)" userId="b43bdd62-7b82-48e9-86cd-c7c10e260c14" providerId="ADAL" clId="{CB8A7341-1668-4C5B-9B39-D7A224A41EC5}" dt="2022-10-04T07:29:41.843" v="308" actId="1076"/>
          <ac:spMkLst>
            <pc:docMk/>
            <pc:sldMk cId="2642274096" sldId="1437"/>
            <ac:spMk id="5" creationId="{1B2EDA79-30AD-55FB-B23F-DC78C3701088}"/>
          </ac:spMkLst>
        </pc:spChg>
        <pc:spChg chg="add mod">
          <ac:chgData name="Willigen, R.F. van der (Rob)" userId="b43bdd62-7b82-48e9-86cd-c7c10e260c14" providerId="ADAL" clId="{CB8A7341-1668-4C5B-9B39-D7A224A41EC5}" dt="2022-10-04T07:46:59.354" v="512" actId="1076"/>
          <ac:spMkLst>
            <pc:docMk/>
            <pc:sldMk cId="2642274096" sldId="1437"/>
            <ac:spMk id="8" creationId="{B0215D2D-FA9E-CD4F-9E3D-CE361835357E}"/>
          </ac:spMkLst>
        </pc:spChg>
        <pc:spChg chg="add mod">
          <ac:chgData name="Willigen, R.F. van der (Rob)" userId="b43bdd62-7b82-48e9-86cd-c7c10e260c14" providerId="ADAL" clId="{CB8A7341-1668-4C5B-9B39-D7A224A41EC5}" dt="2022-10-04T07:47:10.498" v="515" actId="1076"/>
          <ac:spMkLst>
            <pc:docMk/>
            <pc:sldMk cId="2642274096" sldId="1437"/>
            <ac:spMk id="9" creationId="{2B007D66-3A1E-B987-5EDC-ED2C50C2CC8F}"/>
          </ac:spMkLst>
        </pc:spChg>
        <pc:spChg chg="add mod">
          <ac:chgData name="Willigen, R.F. van der (Rob)" userId="b43bdd62-7b82-48e9-86cd-c7c10e260c14" providerId="ADAL" clId="{CB8A7341-1668-4C5B-9B39-D7A224A41EC5}" dt="2022-10-04T07:29:41.843" v="308" actId="1076"/>
          <ac:spMkLst>
            <pc:docMk/>
            <pc:sldMk cId="2642274096" sldId="1437"/>
            <ac:spMk id="13" creationId="{C479C8FA-C33E-36E6-2C42-787D54D71363}"/>
          </ac:spMkLst>
        </pc:spChg>
        <pc:spChg chg="add mod">
          <ac:chgData name="Willigen, R.F. van der (Rob)" userId="b43bdd62-7b82-48e9-86cd-c7c10e260c14" providerId="ADAL" clId="{CB8A7341-1668-4C5B-9B39-D7A224A41EC5}" dt="2022-10-04T07:29:41.843" v="308" actId="1076"/>
          <ac:spMkLst>
            <pc:docMk/>
            <pc:sldMk cId="2642274096" sldId="1437"/>
            <ac:spMk id="14" creationId="{54A748DF-75FE-E8B5-2841-107F6A2F0101}"/>
          </ac:spMkLst>
        </pc:spChg>
        <pc:spChg chg="add mod">
          <ac:chgData name="Willigen, R.F. van der (Rob)" userId="b43bdd62-7b82-48e9-86cd-c7c10e260c14" providerId="ADAL" clId="{CB8A7341-1668-4C5B-9B39-D7A224A41EC5}" dt="2022-10-04T07:29:41.843" v="308" actId="1076"/>
          <ac:spMkLst>
            <pc:docMk/>
            <pc:sldMk cId="2642274096" sldId="1437"/>
            <ac:spMk id="15" creationId="{8D903F41-E2CE-2450-EEF1-E9F609256D84}"/>
          </ac:spMkLst>
        </pc:spChg>
        <pc:spChg chg="add mod">
          <ac:chgData name="Willigen, R.F. van der (Rob)" userId="b43bdd62-7b82-48e9-86cd-c7c10e260c14" providerId="ADAL" clId="{CB8A7341-1668-4C5B-9B39-D7A224A41EC5}" dt="2022-10-04T07:29:41.843" v="308" actId="1076"/>
          <ac:spMkLst>
            <pc:docMk/>
            <pc:sldMk cId="2642274096" sldId="1437"/>
            <ac:spMk id="16" creationId="{B29E49A1-AA05-0F64-3B9C-A971EE4593D6}"/>
          </ac:spMkLst>
        </pc:spChg>
        <pc:picChg chg="mod">
          <ac:chgData name="Willigen, R.F. van der (Rob)" userId="b43bdd62-7b82-48e9-86cd-c7c10e260c14" providerId="ADAL" clId="{CB8A7341-1668-4C5B-9B39-D7A224A41EC5}" dt="2022-10-04T07:29:41.843" v="308" actId="1076"/>
          <ac:picMkLst>
            <pc:docMk/>
            <pc:sldMk cId="2642274096" sldId="1437"/>
            <ac:picMk id="3" creationId="{00000000-0000-0000-0000-000000000000}"/>
          </ac:picMkLst>
        </pc:picChg>
        <pc:picChg chg="mod">
          <ac:chgData name="Willigen, R.F. van der (Rob)" userId="b43bdd62-7b82-48e9-86cd-c7c10e260c14" providerId="ADAL" clId="{CB8A7341-1668-4C5B-9B39-D7A224A41EC5}" dt="2022-10-04T07:29:41.843" v="308" actId="1076"/>
          <ac:picMkLst>
            <pc:docMk/>
            <pc:sldMk cId="2642274096" sldId="1437"/>
            <ac:picMk id="4" creationId="{00000000-0000-0000-0000-000000000000}"/>
          </ac:picMkLst>
        </pc:picChg>
        <pc:picChg chg="del">
          <ac:chgData name="Willigen, R.F. van der (Rob)" userId="b43bdd62-7b82-48e9-86cd-c7c10e260c14" providerId="ADAL" clId="{CB8A7341-1668-4C5B-9B39-D7A224A41EC5}" dt="2022-10-04T07:23:18.538" v="91" actId="478"/>
          <ac:picMkLst>
            <pc:docMk/>
            <pc:sldMk cId="2642274096" sldId="1437"/>
            <ac:picMk id="8" creationId="{51A85159-91EB-844B-A76B-0E51127CA213}"/>
          </ac:picMkLst>
        </pc:picChg>
        <pc:picChg chg="del">
          <ac:chgData name="Willigen, R.F. van der (Rob)" userId="b43bdd62-7b82-48e9-86cd-c7c10e260c14" providerId="ADAL" clId="{CB8A7341-1668-4C5B-9B39-D7A224A41EC5}" dt="2022-10-04T07:23:26.042" v="93" actId="478"/>
          <ac:picMkLst>
            <pc:docMk/>
            <pc:sldMk cId="2642274096" sldId="1437"/>
            <ac:picMk id="9" creationId="{B573BD29-40D6-3C4B-AEF0-DA1C1359E71A}"/>
          </ac:picMkLst>
        </pc:picChg>
        <pc:picChg chg="del">
          <ac:chgData name="Willigen, R.F. van der (Rob)" userId="b43bdd62-7b82-48e9-86cd-c7c10e260c14" providerId="ADAL" clId="{CB8A7341-1668-4C5B-9B39-D7A224A41EC5}" dt="2022-10-04T07:23:16.986" v="90" actId="478"/>
          <ac:picMkLst>
            <pc:docMk/>
            <pc:sldMk cId="2642274096" sldId="1437"/>
            <ac:picMk id="10" creationId="{503B5AFB-4E26-434C-B224-DF3E81E91343}"/>
          </ac:picMkLst>
        </pc:picChg>
        <pc:picChg chg="add del mod">
          <ac:chgData name="Willigen, R.F. van der (Rob)" userId="b43bdd62-7b82-48e9-86cd-c7c10e260c14" providerId="ADAL" clId="{CB8A7341-1668-4C5B-9B39-D7A224A41EC5}" dt="2022-10-04T07:24:07.259" v="121" actId="478"/>
          <ac:picMkLst>
            <pc:docMk/>
            <pc:sldMk cId="2642274096" sldId="1437"/>
            <ac:picMk id="11" creationId="{4273CE7C-2162-EDAC-BE3A-B4BBDB004A98}"/>
          </ac:picMkLst>
        </pc:picChg>
        <pc:picChg chg="add mod">
          <ac:chgData name="Willigen, R.F. van der (Rob)" userId="b43bdd62-7b82-48e9-86cd-c7c10e260c14" providerId="ADAL" clId="{CB8A7341-1668-4C5B-9B39-D7A224A41EC5}" dt="2022-10-04T07:29:41.843" v="308" actId="1076"/>
          <ac:picMkLst>
            <pc:docMk/>
            <pc:sldMk cId="2642274096" sldId="1437"/>
            <ac:picMk id="12" creationId="{4A7FF326-71A1-706D-6B5E-C9DABE182ED4}"/>
          </ac:picMkLst>
        </pc:picChg>
        <pc:picChg chg="add mod">
          <ac:chgData name="Willigen, R.F. van der (Rob)" userId="b43bdd62-7b82-48e9-86cd-c7c10e260c14" providerId="ADAL" clId="{CB8A7341-1668-4C5B-9B39-D7A224A41EC5}" dt="2022-10-04T07:29:41.843" v="308" actId="1076"/>
          <ac:picMkLst>
            <pc:docMk/>
            <pc:sldMk cId="2642274096" sldId="1437"/>
            <ac:picMk id="17" creationId="{36B84D74-3F54-879F-9606-5EF4DBED7A1A}"/>
          </ac:picMkLst>
        </pc:picChg>
        <pc:picChg chg="add mod">
          <ac:chgData name="Willigen, R.F. van der (Rob)" userId="b43bdd62-7b82-48e9-86cd-c7c10e260c14" providerId="ADAL" clId="{CB8A7341-1668-4C5B-9B39-D7A224A41EC5}" dt="2022-10-04T07:29:41.843" v="308" actId="1076"/>
          <ac:picMkLst>
            <pc:docMk/>
            <pc:sldMk cId="2642274096" sldId="1437"/>
            <ac:picMk id="18" creationId="{4EF25369-888F-07C9-CD24-2ABD87CEB62B}"/>
          </ac:picMkLst>
        </pc:picChg>
        <pc:picChg chg="add del mod">
          <ac:chgData name="Willigen, R.F. van der (Rob)" userId="b43bdd62-7b82-48e9-86cd-c7c10e260c14" providerId="ADAL" clId="{CB8A7341-1668-4C5B-9B39-D7A224A41EC5}" dt="2022-10-04T07:29:33.242" v="307" actId="478"/>
          <ac:picMkLst>
            <pc:docMk/>
            <pc:sldMk cId="2642274096" sldId="1437"/>
            <ac:picMk id="19" creationId="{11ED2561-FC66-2E95-66BC-89E3AFD744FC}"/>
          </ac:picMkLst>
        </pc:picChg>
      </pc:sldChg>
      <pc:sldChg chg="del">
        <pc:chgData name="Willigen, R.F. van der (Rob)" userId="b43bdd62-7b82-48e9-86cd-c7c10e260c14" providerId="ADAL" clId="{CB8A7341-1668-4C5B-9B39-D7A224A41EC5}" dt="2022-10-04T07:30:29.714" v="319" actId="47"/>
        <pc:sldMkLst>
          <pc:docMk/>
          <pc:sldMk cId="1984297888" sldId="1442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1316932219" sldId="1443"/>
        </pc:sldMkLst>
      </pc:sldChg>
      <pc:sldChg chg="del">
        <pc:chgData name="Willigen, R.F. van der (Rob)" userId="b43bdd62-7b82-48e9-86cd-c7c10e260c14" providerId="ADAL" clId="{CB8A7341-1668-4C5B-9B39-D7A224A41EC5}" dt="2022-10-04T08:45:43.893" v="1177" actId="47"/>
        <pc:sldMkLst>
          <pc:docMk/>
          <pc:sldMk cId="3591763663" sldId="1444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3630502328" sldId="1445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2331148137" sldId="1446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176415400" sldId="1447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681286381" sldId="1448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1864686202" sldId="1449"/>
        </pc:sldMkLst>
      </pc:sldChg>
      <pc:sldChg chg="add ord">
        <pc:chgData name="Willigen, R.F. van der (Rob)" userId="b43bdd62-7b82-48e9-86cd-c7c10e260c14" providerId="ADAL" clId="{CB8A7341-1668-4C5B-9B39-D7A224A41EC5}" dt="2022-10-04T08:55:59.032" v="1265"/>
        <pc:sldMkLst>
          <pc:docMk/>
          <pc:sldMk cId="1096942868" sldId="1451"/>
        </pc:sldMkLst>
      </pc:sldChg>
      <pc:sldChg chg="add ord">
        <pc:chgData name="Willigen, R.F. van der (Rob)" userId="b43bdd62-7b82-48e9-86cd-c7c10e260c14" providerId="ADAL" clId="{CB8A7341-1668-4C5B-9B39-D7A224A41EC5}" dt="2022-10-04T08:51:26.985" v="1220"/>
        <pc:sldMkLst>
          <pc:docMk/>
          <pc:sldMk cId="304207896" sldId="1452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3424561678" sldId="1455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274458114" sldId="1456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1175694482" sldId="1457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1184055972" sldId="1458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3758735949" sldId="1459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2003009705" sldId="1460"/>
        </pc:sldMkLst>
      </pc:sldChg>
      <pc:sldChg chg="add del">
        <pc:chgData name="Willigen, R.F. van der (Rob)" userId="b43bdd62-7b82-48e9-86cd-c7c10e260c14" providerId="ADAL" clId="{CB8A7341-1668-4C5B-9B39-D7A224A41EC5}" dt="2022-10-04T08:50:42.482" v="1216" actId="47"/>
        <pc:sldMkLst>
          <pc:docMk/>
          <pc:sldMk cId="27294814" sldId="1461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3863900630" sldId="1462"/>
        </pc:sldMkLst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2319760387" sldId="1463"/>
        </pc:sldMkLst>
      </pc:sldChg>
      <pc:sldChg chg="addSp modSp del mod ord">
        <pc:chgData name="Willigen, R.F. van der (Rob)" userId="b43bdd62-7b82-48e9-86cd-c7c10e260c14" providerId="ADAL" clId="{CB8A7341-1668-4C5B-9B39-D7A224A41EC5}" dt="2022-10-04T08:02:15.333" v="532" actId="47"/>
        <pc:sldMkLst>
          <pc:docMk/>
          <pc:sldMk cId="2468372520" sldId="1559"/>
        </pc:sldMkLst>
        <pc:spChg chg="add mod">
          <ac:chgData name="Willigen, R.F. van der (Rob)" userId="b43bdd62-7b82-48e9-86cd-c7c10e260c14" providerId="ADAL" clId="{CB8A7341-1668-4C5B-9B39-D7A224A41EC5}" dt="2022-10-04T07:31:54.602" v="405" actId="207"/>
          <ac:spMkLst>
            <pc:docMk/>
            <pc:sldMk cId="2468372520" sldId="1559"/>
            <ac:spMk id="4" creationId="{831ECCF1-141E-10C7-1F9B-D9B546C61643}"/>
          </ac:spMkLst>
        </pc:spChg>
        <pc:spChg chg="mod">
          <ac:chgData name="Willigen, R.F. van der (Rob)" userId="b43bdd62-7b82-48e9-86cd-c7c10e260c14" providerId="ADAL" clId="{CB8A7341-1668-4C5B-9B39-D7A224A41EC5}" dt="2022-10-04T07:31:34.522" v="338" actId="20577"/>
          <ac:spMkLst>
            <pc:docMk/>
            <pc:sldMk cId="2468372520" sldId="1559"/>
            <ac:spMk id="5" creationId="{D2BA7AF1-F124-4F12-814E-0BFCD958EFBF}"/>
          </ac:spMkLst>
        </pc:spChg>
      </pc:sldChg>
      <pc:sldChg chg="del">
        <pc:chgData name="Willigen, R.F. van der (Rob)" userId="b43bdd62-7b82-48e9-86cd-c7c10e260c14" providerId="ADAL" clId="{CB8A7341-1668-4C5B-9B39-D7A224A41EC5}" dt="2022-10-04T07:21:45.785" v="61" actId="47"/>
        <pc:sldMkLst>
          <pc:docMk/>
          <pc:sldMk cId="4076308149" sldId="1560"/>
        </pc:sldMkLst>
      </pc:sldChg>
      <pc:sldChg chg="del">
        <pc:chgData name="Willigen, R.F. van der (Rob)" userId="b43bdd62-7b82-48e9-86cd-c7c10e260c14" providerId="ADAL" clId="{CB8A7341-1668-4C5B-9B39-D7A224A41EC5}" dt="2022-10-04T07:20:10.432" v="55" actId="47"/>
        <pc:sldMkLst>
          <pc:docMk/>
          <pc:sldMk cId="1156080834" sldId="1564"/>
        </pc:sldMkLst>
      </pc:sldChg>
      <pc:sldChg chg="del">
        <pc:chgData name="Willigen, R.F. van der (Rob)" userId="b43bdd62-7b82-48e9-86cd-c7c10e260c14" providerId="ADAL" clId="{CB8A7341-1668-4C5B-9B39-D7A224A41EC5}" dt="2022-10-04T07:21:51.410" v="64" actId="47"/>
        <pc:sldMkLst>
          <pc:docMk/>
          <pc:sldMk cId="2051879349" sldId="1569"/>
        </pc:sldMkLst>
      </pc:sldChg>
      <pc:sldChg chg="del">
        <pc:chgData name="Willigen, R.F. van der (Rob)" userId="b43bdd62-7b82-48e9-86cd-c7c10e260c14" providerId="ADAL" clId="{CB8A7341-1668-4C5B-9B39-D7A224A41EC5}" dt="2022-10-04T07:21:48.867" v="62" actId="47"/>
        <pc:sldMkLst>
          <pc:docMk/>
          <pc:sldMk cId="1691338233" sldId="1586"/>
        </pc:sldMkLst>
      </pc:sldChg>
      <pc:sldChg chg="del">
        <pc:chgData name="Willigen, R.F. van der (Rob)" userId="b43bdd62-7b82-48e9-86cd-c7c10e260c14" providerId="ADAL" clId="{CB8A7341-1668-4C5B-9B39-D7A224A41EC5}" dt="2022-10-04T07:18:49.525" v="0" actId="47"/>
        <pc:sldMkLst>
          <pc:docMk/>
          <pc:sldMk cId="206633739" sldId="1588"/>
        </pc:sldMkLst>
      </pc:sldChg>
      <pc:sldChg chg="del">
        <pc:chgData name="Willigen, R.F. van der (Rob)" userId="b43bdd62-7b82-48e9-86cd-c7c10e260c14" providerId="ADAL" clId="{CB8A7341-1668-4C5B-9B39-D7A224A41EC5}" dt="2022-10-04T07:19:11.011" v="9" actId="47"/>
        <pc:sldMkLst>
          <pc:docMk/>
          <pc:sldMk cId="1360358091" sldId="1691"/>
        </pc:sldMkLst>
      </pc:sldChg>
      <pc:sldChg chg="modSp mod">
        <pc:chgData name="Willigen, R.F. van der (Rob)" userId="b43bdd62-7b82-48e9-86cd-c7c10e260c14" providerId="ADAL" clId="{CB8A7341-1668-4C5B-9B39-D7A224A41EC5}" dt="2022-10-04T07:20:00.874" v="54" actId="20577"/>
        <pc:sldMkLst>
          <pc:docMk/>
          <pc:sldMk cId="1917892889" sldId="1693"/>
        </pc:sldMkLst>
        <pc:spChg chg="mod">
          <ac:chgData name="Willigen, R.F. van der (Rob)" userId="b43bdd62-7b82-48e9-86cd-c7c10e260c14" providerId="ADAL" clId="{CB8A7341-1668-4C5B-9B39-D7A224A41EC5}" dt="2022-10-04T07:20:00.874" v="54" actId="20577"/>
          <ac:spMkLst>
            <pc:docMk/>
            <pc:sldMk cId="1917892889" sldId="1693"/>
            <ac:spMk id="9" creationId="{0D84FEE9-4C97-4BC3-954D-08C6B18EEF4B}"/>
          </ac:spMkLst>
        </pc:spChg>
      </pc:sldChg>
      <pc:sldChg chg="del">
        <pc:chgData name="Willigen, R.F. van der (Rob)" userId="b43bdd62-7b82-48e9-86cd-c7c10e260c14" providerId="ADAL" clId="{CB8A7341-1668-4C5B-9B39-D7A224A41EC5}" dt="2022-10-04T07:21:50.434" v="63" actId="47"/>
        <pc:sldMkLst>
          <pc:docMk/>
          <pc:sldMk cId="1177767567" sldId="1696"/>
        </pc:sldMkLst>
      </pc:sldChg>
      <pc:sldChg chg="del">
        <pc:chgData name="Willigen, R.F. van der (Rob)" userId="b43bdd62-7b82-48e9-86cd-c7c10e260c14" providerId="ADAL" clId="{CB8A7341-1668-4C5B-9B39-D7A224A41EC5}" dt="2022-10-04T07:19:04.402" v="8" actId="47"/>
        <pc:sldMkLst>
          <pc:docMk/>
          <pc:sldMk cId="949839666" sldId="1711"/>
        </pc:sldMkLst>
      </pc:sldChg>
      <pc:sldChg chg="del">
        <pc:chgData name="Willigen, R.F. van der (Rob)" userId="b43bdd62-7b82-48e9-86cd-c7c10e260c14" providerId="ADAL" clId="{CB8A7341-1668-4C5B-9B39-D7A224A41EC5}" dt="2022-10-04T07:19:01.202" v="6" actId="47"/>
        <pc:sldMkLst>
          <pc:docMk/>
          <pc:sldMk cId="924760860" sldId="1712"/>
        </pc:sldMkLst>
      </pc:sldChg>
      <pc:sldChg chg="del">
        <pc:chgData name="Willigen, R.F. van der (Rob)" userId="b43bdd62-7b82-48e9-86cd-c7c10e260c14" providerId="ADAL" clId="{CB8A7341-1668-4C5B-9B39-D7A224A41EC5}" dt="2022-10-04T07:19:03.298" v="7" actId="47"/>
        <pc:sldMkLst>
          <pc:docMk/>
          <pc:sldMk cId="2135213992" sldId="1714"/>
        </pc:sldMkLst>
      </pc:sldChg>
      <pc:sldChg chg="del">
        <pc:chgData name="Willigen, R.F. van der (Rob)" userId="b43bdd62-7b82-48e9-86cd-c7c10e260c14" providerId="ADAL" clId="{CB8A7341-1668-4C5B-9B39-D7A224A41EC5}" dt="2022-10-04T07:19:23.795" v="10" actId="47"/>
        <pc:sldMkLst>
          <pc:docMk/>
          <pc:sldMk cId="1506507625" sldId="1734"/>
        </pc:sldMkLst>
      </pc:sldChg>
      <pc:sldChg chg="del">
        <pc:chgData name="Willigen, R.F. van der (Rob)" userId="b43bdd62-7b82-48e9-86cd-c7c10e260c14" providerId="ADAL" clId="{CB8A7341-1668-4C5B-9B39-D7A224A41EC5}" dt="2022-10-04T08:02:38.788" v="535" actId="47"/>
        <pc:sldMkLst>
          <pc:docMk/>
          <pc:sldMk cId="3609136816" sldId="1739"/>
        </pc:sldMkLst>
      </pc:sldChg>
      <pc:sldChg chg="del ord">
        <pc:chgData name="Willigen, R.F. van der (Rob)" userId="b43bdd62-7b82-48e9-86cd-c7c10e260c14" providerId="ADAL" clId="{CB8A7341-1668-4C5B-9B39-D7A224A41EC5}" dt="2022-10-04T08:02:41.140" v="537" actId="47"/>
        <pc:sldMkLst>
          <pc:docMk/>
          <pc:sldMk cId="2847797237" sldId="1752"/>
        </pc:sldMkLst>
      </pc:sldChg>
      <pc:sldChg chg="modSp add mod ord">
        <pc:chgData name="Willigen, R.F. van der (Rob)" userId="b43bdd62-7b82-48e9-86cd-c7c10e260c14" providerId="ADAL" clId="{CB8A7341-1668-4C5B-9B39-D7A224A41EC5}" dt="2022-10-04T07:33:05.196" v="448" actId="122"/>
        <pc:sldMkLst>
          <pc:docMk/>
          <pc:sldMk cId="2153490674" sldId="1753"/>
        </pc:sldMkLst>
        <pc:spChg chg="mod">
          <ac:chgData name="Willigen, R.F. van der (Rob)" userId="b43bdd62-7b82-48e9-86cd-c7c10e260c14" providerId="ADAL" clId="{CB8A7341-1668-4C5B-9B39-D7A224A41EC5}" dt="2022-10-04T07:33:05.196" v="448" actId="122"/>
          <ac:spMkLst>
            <pc:docMk/>
            <pc:sldMk cId="2153490674" sldId="1753"/>
            <ac:spMk id="9" creationId="{0D84FEE9-4C97-4BC3-954D-08C6B18EEF4B}"/>
          </ac:spMkLst>
        </pc:spChg>
      </pc:sldChg>
      <pc:sldChg chg="add del">
        <pc:chgData name="Willigen, R.F. van der (Rob)" userId="b43bdd62-7b82-48e9-86cd-c7c10e260c14" providerId="ADAL" clId="{CB8A7341-1668-4C5B-9B39-D7A224A41EC5}" dt="2022-10-04T07:30:20.643" v="318" actId="47"/>
        <pc:sldMkLst>
          <pc:docMk/>
          <pc:sldMk cId="2384603278" sldId="1753"/>
        </pc:sldMkLst>
      </pc:sldChg>
      <pc:sldChg chg="del">
        <pc:chgData name="Willigen, R.F. van der (Rob)" userId="b43bdd62-7b82-48e9-86cd-c7c10e260c14" providerId="ADAL" clId="{CB8A7341-1668-4C5B-9B39-D7A224A41EC5}" dt="2022-10-04T07:18:58.220" v="3" actId="47"/>
        <pc:sldMkLst>
          <pc:docMk/>
          <pc:sldMk cId="2466340403" sldId="1753"/>
        </pc:sldMkLst>
      </pc:sldChg>
      <pc:sldChg chg="modSp add mod">
        <pc:chgData name="Willigen, R.F. van der (Rob)" userId="b43bdd62-7b82-48e9-86cd-c7c10e260c14" providerId="ADAL" clId="{CB8A7341-1668-4C5B-9B39-D7A224A41EC5}" dt="2022-10-04T07:42:01.083" v="505" actId="20577"/>
        <pc:sldMkLst>
          <pc:docMk/>
          <pc:sldMk cId="907497149" sldId="1754"/>
        </pc:sldMkLst>
        <pc:spChg chg="mod">
          <ac:chgData name="Willigen, R.F. van der (Rob)" userId="b43bdd62-7b82-48e9-86cd-c7c10e260c14" providerId="ADAL" clId="{CB8A7341-1668-4C5B-9B39-D7A224A41EC5}" dt="2022-10-04T07:42:01.083" v="505" actId="20577"/>
          <ac:spMkLst>
            <pc:docMk/>
            <pc:sldMk cId="907497149" sldId="1754"/>
            <ac:spMk id="11" creationId="{95FA3014-DA0D-224D-9D12-C441F1F27DE2}"/>
          </ac:spMkLst>
        </pc:spChg>
      </pc:sldChg>
      <pc:sldChg chg="del">
        <pc:chgData name="Willigen, R.F. van der (Rob)" userId="b43bdd62-7b82-48e9-86cd-c7c10e260c14" providerId="ADAL" clId="{CB8A7341-1668-4C5B-9B39-D7A224A41EC5}" dt="2022-10-04T07:18:59.282" v="4" actId="47"/>
        <pc:sldMkLst>
          <pc:docMk/>
          <pc:sldMk cId="2037647804" sldId="1754"/>
        </pc:sldMkLst>
      </pc:sldChg>
      <pc:sldChg chg="del">
        <pc:chgData name="Willigen, R.F. van der (Rob)" userId="b43bdd62-7b82-48e9-86cd-c7c10e260c14" providerId="ADAL" clId="{CB8A7341-1668-4C5B-9B39-D7A224A41EC5}" dt="2022-10-04T07:19:00.299" v="5" actId="47"/>
        <pc:sldMkLst>
          <pc:docMk/>
          <pc:sldMk cId="1039407973" sldId="1755"/>
        </pc:sldMkLst>
      </pc:sldChg>
      <pc:sldChg chg="addSp delSp modSp add mod ord">
        <pc:chgData name="Willigen, R.F. van der (Rob)" userId="b43bdd62-7b82-48e9-86cd-c7c10e260c14" providerId="ADAL" clId="{CB8A7341-1668-4C5B-9B39-D7A224A41EC5}" dt="2022-10-04T08:23:51.035" v="942" actId="20577"/>
        <pc:sldMkLst>
          <pc:docMk/>
          <pc:sldMk cId="1527382478" sldId="1755"/>
        </pc:sldMkLst>
        <pc:spChg chg="mod">
          <ac:chgData name="Willigen, R.F. van der (Rob)" userId="b43bdd62-7b82-48e9-86cd-c7c10e260c14" providerId="ADAL" clId="{CB8A7341-1668-4C5B-9B39-D7A224A41EC5}" dt="2022-10-04T08:18:18.995" v="828" actId="1076"/>
          <ac:spMkLst>
            <pc:docMk/>
            <pc:sldMk cId="1527382478" sldId="1755"/>
            <ac:spMk id="2" creationId="{00000000-0000-0000-0000-000000000000}"/>
          </ac:spMkLst>
        </pc:spChg>
        <pc:spChg chg="del mod">
          <ac:chgData name="Willigen, R.F. van der (Rob)" userId="b43bdd62-7b82-48e9-86cd-c7c10e260c14" providerId="ADAL" clId="{CB8A7341-1668-4C5B-9B39-D7A224A41EC5}" dt="2022-10-04T08:11:36.877" v="577" actId="478"/>
          <ac:spMkLst>
            <pc:docMk/>
            <pc:sldMk cId="1527382478" sldId="1755"/>
            <ac:spMk id="5" creationId="{1B2EDA79-30AD-55FB-B23F-DC78C3701088}"/>
          </ac:spMkLst>
        </pc:spChg>
        <pc:spChg chg="del">
          <ac:chgData name="Willigen, R.F. van der (Rob)" userId="b43bdd62-7b82-48e9-86cd-c7c10e260c14" providerId="ADAL" clId="{CB8A7341-1668-4C5B-9B39-D7A224A41EC5}" dt="2022-10-04T08:11:50.507" v="583" actId="478"/>
          <ac:spMkLst>
            <pc:docMk/>
            <pc:sldMk cId="1527382478" sldId="1755"/>
            <ac:spMk id="8" creationId="{B0215D2D-FA9E-CD4F-9E3D-CE361835357E}"/>
          </ac:spMkLst>
        </pc:spChg>
        <pc:spChg chg="del">
          <ac:chgData name="Willigen, R.F. van der (Rob)" userId="b43bdd62-7b82-48e9-86cd-c7c10e260c14" providerId="ADAL" clId="{CB8A7341-1668-4C5B-9B39-D7A224A41EC5}" dt="2022-10-04T08:11:51.547" v="584" actId="478"/>
          <ac:spMkLst>
            <pc:docMk/>
            <pc:sldMk cId="1527382478" sldId="1755"/>
            <ac:spMk id="9" creationId="{2B007D66-3A1E-B987-5EDC-ED2C50C2CC8F}"/>
          </ac:spMkLst>
        </pc:spChg>
        <pc:spChg chg="add mod">
          <ac:chgData name="Willigen, R.F. van der (Rob)" userId="b43bdd62-7b82-48e9-86cd-c7c10e260c14" providerId="ADAL" clId="{CB8A7341-1668-4C5B-9B39-D7A224A41EC5}" dt="2022-10-04T08:15:24.771" v="803" actId="1076"/>
          <ac:spMkLst>
            <pc:docMk/>
            <pc:sldMk cId="1527382478" sldId="1755"/>
            <ac:spMk id="10" creationId="{A6EA10DB-9DD4-3966-86B2-A62D8F96E01E}"/>
          </ac:spMkLst>
        </pc:spChg>
        <pc:spChg chg="del">
          <ac:chgData name="Willigen, R.F. van der (Rob)" userId="b43bdd62-7b82-48e9-86cd-c7c10e260c14" providerId="ADAL" clId="{CB8A7341-1668-4C5B-9B39-D7A224A41EC5}" dt="2022-10-04T08:11:54.858" v="585" actId="478"/>
          <ac:spMkLst>
            <pc:docMk/>
            <pc:sldMk cId="1527382478" sldId="1755"/>
            <ac:spMk id="13" creationId="{C479C8FA-C33E-36E6-2C42-787D54D71363}"/>
          </ac:spMkLst>
        </pc:spChg>
        <pc:spChg chg="mod">
          <ac:chgData name="Willigen, R.F. van der (Rob)" userId="b43bdd62-7b82-48e9-86cd-c7c10e260c14" providerId="ADAL" clId="{CB8A7341-1668-4C5B-9B39-D7A224A41EC5}" dt="2022-10-04T08:23:51.035" v="942" actId="20577"/>
          <ac:spMkLst>
            <pc:docMk/>
            <pc:sldMk cId="1527382478" sldId="1755"/>
            <ac:spMk id="14" creationId="{54A748DF-75FE-E8B5-2841-107F6A2F0101}"/>
          </ac:spMkLst>
        </pc:spChg>
        <pc:spChg chg="del">
          <ac:chgData name="Willigen, R.F. van der (Rob)" userId="b43bdd62-7b82-48e9-86cd-c7c10e260c14" providerId="ADAL" clId="{CB8A7341-1668-4C5B-9B39-D7A224A41EC5}" dt="2022-10-04T08:12:09.450" v="590" actId="478"/>
          <ac:spMkLst>
            <pc:docMk/>
            <pc:sldMk cId="1527382478" sldId="1755"/>
            <ac:spMk id="15" creationId="{8D903F41-E2CE-2450-EEF1-E9F609256D84}"/>
          </ac:spMkLst>
        </pc:spChg>
        <pc:spChg chg="del">
          <ac:chgData name="Willigen, R.F. van der (Rob)" userId="b43bdd62-7b82-48e9-86cd-c7c10e260c14" providerId="ADAL" clId="{CB8A7341-1668-4C5B-9B39-D7A224A41EC5}" dt="2022-10-04T08:12:13.354" v="593" actId="478"/>
          <ac:spMkLst>
            <pc:docMk/>
            <pc:sldMk cId="1527382478" sldId="1755"/>
            <ac:spMk id="16" creationId="{B29E49A1-AA05-0F64-3B9C-A971EE4593D6}"/>
          </ac:spMkLst>
        </pc:spChg>
        <pc:spChg chg="add mod">
          <ac:chgData name="Willigen, R.F. van der (Rob)" userId="b43bdd62-7b82-48e9-86cd-c7c10e260c14" providerId="ADAL" clId="{CB8A7341-1668-4C5B-9B39-D7A224A41EC5}" dt="2022-10-04T08:22:28.435" v="928" actId="1076"/>
          <ac:spMkLst>
            <pc:docMk/>
            <pc:sldMk cId="1527382478" sldId="1755"/>
            <ac:spMk id="19" creationId="{57F68391-9DF2-5556-8EC7-AB0999EFE5F6}"/>
          </ac:spMkLst>
        </pc:spChg>
        <pc:picChg chg="del">
          <ac:chgData name="Willigen, R.F. van der (Rob)" userId="b43bdd62-7b82-48e9-86cd-c7c10e260c14" providerId="ADAL" clId="{CB8A7341-1668-4C5B-9B39-D7A224A41EC5}" dt="2022-10-04T08:11:57.787" v="587" actId="478"/>
          <ac:picMkLst>
            <pc:docMk/>
            <pc:sldMk cId="1527382478" sldId="1755"/>
            <ac:picMk id="3" creationId="{00000000-0000-0000-0000-000000000000}"/>
          </ac:picMkLst>
        </pc:picChg>
        <pc:picChg chg="mod">
          <ac:chgData name="Willigen, R.F. van der (Rob)" userId="b43bdd62-7b82-48e9-86cd-c7c10e260c14" providerId="ADAL" clId="{CB8A7341-1668-4C5B-9B39-D7A224A41EC5}" dt="2022-10-04T08:18:31.923" v="832" actId="1076"/>
          <ac:picMkLst>
            <pc:docMk/>
            <pc:sldMk cId="1527382478" sldId="1755"/>
            <ac:picMk id="4" creationId="{00000000-0000-0000-0000-000000000000}"/>
          </ac:picMkLst>
        </pc:picChg>
        <pc:picChg chg="del">
          <ac:chgData name="Willigen, R.F. van der (Rob)" userId="b43bdd62-7b82-48e9-86cd-c7c10e260c14" providerId="ADAL" clId="{CB8A7341-1668-4C5B-9B39-D7A224A41EC5}" dt="2022-10-04T08:11:56.634" v="586" actId="478"/>
          <ac:picMkLst>
            <pc:docMk/>
            <pc:sldMk cId="1527382478" sldId="1755"/>
            <ac:picMk id="12" creationId="{4A7FF326-71A1-706D-6B5E-C9DABE182ED4}"/>
          </ac:picMkLst>
        </pc:picChg>
        <pc:picChg chg="del">
          <ac:chgData name="Willigen, R.F. van der (Rob)" userId="b43bdd62-7b82-48e9-86cd-c7c10e260c14" providerId="ADAL" clId="{CB8A7341-1668-4C5B-9B39-D7A224A41EC5}" dt="2022-10-04T08:12:10.218" v="591" actId="478"/>
          <ac:picMkLst>
            <pc:docMk/>
            <pc:sldMk cId="1527382478" sldId="1755"/>
            <ac:picMk id="17" creationId="{36B84D74-3F54-879F-9606-5EF4DBED7A1A}"/>
          </ac:picMkLst>
        </pc:picChg>
        <pc:picChg chg="del">
          <ac:chgData name="Willigen, R.F. van der (Rob)" userId="b43bdd62-7b82-48e9-86cd-c7c10e260c14" providerId="ADAL" clId="{CB8A7341-1668-4C5B-9B39-D7A224A41EC5}" dt="2022-10-04T08:12:11.386" v="592" actId="478"/>
          <ac:picMkLst>
            <pc:docMk/>
            <pc:sldMk cId="1527382478" sldId="1755"/>
            <ac:picMk id="18" creationId="{4EF25369-888F-07C9-CD24-2ABD87CEB62B}"/>
          </ac:picMkLst>
        </pc:picChg>
        <pc:picChg chg="add mod">
          <ac:chgData name="Willigen, R.F. van der (Rob)" userId="b43bdd62-7b82-48e9-86cd-c7c10e260c14" providerId="ADAL" clId="{CB8A7341-1668-4C5B-9B39-D7A224A41EC5}" dt="2022-10-04T08:22:51.141" v="932" actId="1076"/>
          <ac:picMkLst>
            <pc:docMk/>
            <pc:sldMk cId="1527382478" sldId="1755"/>
            <ac:picMk id="20" creationId="{F2BF4560-6FD0-2293-1182-D102679C068F}"/>
          </ac:picMkLst>
        </pc:picChg>
        <pc:picChg chg="add del mod">
          <ac:chgData name="Willigen, R.F. van der (Rob)" userId="b43bdd62-7b82-48e9-86cd-c7c10e260c14" providerId="ADAL" clId="{CB8A7341-1668-4C5B-9B39-D7A224A41EC5}" dt="2022-10-04T08:11:36.877" v="577" actId="478"/>
          <ac:picMkLst>
            <pc:docMk/>
            <pc:sldMk cId="1527382478" sldId="1755"/>
            <ac:picMk id="1026" creationId="{F860FB67-B3C8-1352-FCE0-BB9C5BF2CAFA}"/>
          </ac:picMkLst>
        </pc:picChg>
        <pc:picChg chg="add del mod">
          <ac:chgData name="Willigen, R.F. van der (Rob)" userId="b43bdd62-7b82-48e9-86cd-c7c10e260c14" providerId="ADAL" clId="{CB8A7341-1668-4C5B-9B39-D7A224A41EC5}" dt="2022-10-04T08:11:36.877" v="577" actId="478"/>
          <ac:picMkLst>
            <pc:docMk/>
            <pc:sldMk cId="1527382478" sldId="1755"/>
            <ac:picMk id="1028" creationId="{E4B4E04F-68C2-4C60-223F-9A9F89039AEE}"/>
          </ac:picMkLst>
        </pc:picChg>
        <pc:picChg chg="add mod">
          <ac:chgData name="Willigen, R.F. van der (Rob)" userId="b43bdd62-7b82-48e9-86cd-c7c10e260c14" providerId="ADAL" clId="{CB8A7341-1668-4C5B-9B39-D7A224A41EC5}" dt="2022-10-04T08:22:36.227" v="930" actId="1076"/>
          <ac:picMkLst>
            <pc:docMk/>
            <pc:sldMk cId="1527382478" sldId="1755"/>
            <ac:picMk id="1030" creationId="{2AEA169F-4D29-FCD4-4C52-F7A806D425C2}"/>
          </ac:picMkLst>
        </pc:picChg>
      </pc:sldChg>
      <pc:sldChg chg="addSp delSp modSp add mod ord">
        <pc:chgData name="Willigen, R.F. van der (Rob)" userId="b43bdd62-7b82-48e9-86cd-c7c10e260c14" providerId="ADAL" clId="{CB8A7341-1668-4C5B-9B39-D7A224A41EC5}" dt="2022-10-04T08:36:01.660" v="1130" actId="1036"/>
        <pc:sldMkLst>
          <pc:docMk/>
          <pc:sldMk cId="2016527926" sldId="1756"/>
        </pc:sldMkLst>
        <pc:spChg chg="mod">
          <ac:chgData name="Willigen, R.F. van der (Rob)" userId="b43bdd62-7b82-48e9-86cd-c7c10e260c14" providerId="ADAL" clId="{CB8A7341-1668-4C5B-9B39-D7A224A41EC5}" dt="2022-10-04T08:31:00.987" v="994" actId="20577"/>
          <ac:spMkLst>
            <pc:docMk/>
            <pc:sldMk cId="2016527926" sldId="1756"/>
            <ac:spMk id="2" creationId="{00000000-0000-0000-0000-000000000000}"/>
          </ac:spMkLst>
        </pc:spChg>
        <pc:spChg chg="del">
          <ac:chgData name="Willigen, R.F. van der (Rob)" userId="b43bdd62-7b82-48e9-86cd-c7c10e260c14" providerId="ADAL" clId="{CB8A7341-1668-4C5B-9B39-D7A224A41EC5}" dt="2022-10-04T08:30:17.883" v="972" actId="478"/>
          <ac:spMkLst>
            <pc:docMk/>
            <pc:sldMk cId="2016527926" sldId="1756"/>
            <ac:spMk id="8" creationId="{B0215D2D-FA9E-CD4F-9E3D-CE361835357E}"/>
          </ac:spMkLst>
        </pc:spChg>
        <pc:spChg chg="del">
          <ac:chgData name="Willigen, R.F. van der (Rob)" userId="b43bdd62-7b82-48e9-86cd-c7c10e260c14" providerId="ADAL" clId="{CB8A7341-1668-4C5B-9B39-D7A224A41EC5}" dt="2022-10-04T08:30:18.811" v="973" actId="478"/>
          <ac:spMkLst>
            <pc:docMk/>
            <pc:sldMk cId="2016527926" sldId="1756"/>
            <ac:spMk id="9" creationId="{2B007D66-3A1E-B987-5EDC-ED2C50C2CC8F}"/>
          </ac:spMkLst>
        </pc:spChg>
        <pc:picChg chg="add mod">
          <ac:chgData name="Willigen, R.F. van der (Rob)" userId="b43bdd62-7b82-48e9-86cd-c7c10e260c14" providerId="ADAL" clId="{CB8A7341-1668-4C5B-9B39-D7A224A41EC5}" dt="2022-10-04T08:36:01.660" v="1130" actId="1036"/>
          <ac:picMkLst>
            <pc:docMk/>
            <pc:sldMk cId="2016527926" sldId="1756"/>
            <ac:picMk id="10" creationId="{9FC03D18-8F24-4354-FD02-8D6EDCCA7645}"/>
          </ac:picMkLst>
        </pc:picChg>
        <pc:picChg chg="add del">
          <ac:chgData name="Willigen, R.F. van der (Rob)" userId="b43bdd62-7b82-48e9-86cd-c7c10e260c14" providerId="ADAL" clId="{CB8A7341-1668-4C5B-9B39-D7A224A41EC5}" dt="2022-10-04T08:30:52.734" v="987" actId="478"/>
          <ac:picMkLst>
            <pc:docMk/>
            <pc:sldMk cId="2016527926" sldId="1756"/>
            <ac:picMk id="17" creationId="{36B84D74-3F54-879F-9606-5EF4DBED7A1A}"/>
          </ac:picMkLst>
        </pc:picChg>
        <pc:picChg chg="add del">
          <ac:chgData name="Willigen, R.F. van der (Rob)" userId="b43bdd62-7b82-48e9-86cd-c7c10e260c14" providerId="ADAL" clId="{CB8A7341-1668-4C5B-9B39-D7A224A41EC5}" dt="2022-10-04T08:30:53.166" v="988" actId="478"/>
          <ac:picMkLst>
            <pc:docMk/>
            <pc:sldMk cId="2016527926" sldId="1756"/>
            <ac:picMk id="18" creationId="{4EF25369-888F-07C9-CD24-2ABD87CEB62B}"/>
          </ac:picMkLst>
        </pc:picChg>
      </pc:sldChg>
      <pc:sldChg chg="addSp delSp modSp add mod ord">
        <pc:chgData name="Willigen, R.F. van der (Rob)" userId="b43bdd62-7b82-48e9-86cd-c7c10e260c14" providerId="ADAL" clId="{CB8A7341-1668-4C5B-9B39-D7A224A41EC5}" dt="2022-10-04T08:36:47.916" v="1133" actId="20577"/>
        <pc:sldMkLst>
          <pc:docMk/>
          <pc:sldMk cId="267666911" sldId="1757"/>
        </pc:sldMkLst>
        <pc:spChg chg="mod">
          <ac:chgData name="Willigen, R.F. van der (Rob)" userId="b43bdd62-7b82-48e9-86cd-c7c10e260c14" providerId="ADAL" clId="{CB8A7341-1668-4C5B-9B39-D7A224A41EC5}" dt="2022-10-04T08:36:47.916" v="1133" actId="20577"/>
          <ac:spMkLst>
            <pc:docMk/>
            <pc:sldMk cId="267666911" sldId="1757"/>
            <ac:spMk id="2" creationId="{00000000-0000-0000-0000-000000000000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5" creationId="{1B2EDA79-30AD-55FB-B23F-DC78C3701088}"/>
          </ac:spMkLst>
        </pc:spChg>
        <pc:spChg chg="del">
          <ac:chgData name="Willigen, R.F. van der (Rob)" userId="b43bdd62-7b82-48e9-86cd-c7c10e260c14" providerId="ADAL" clId="{CB8A7341-1668-4C5B-9B39-D7A224A41EC5}" dt="2022-10-04T08:32:53.131" v="1092" actId="478"/>
          <ac:spMkLst>
            <pc:docMk/>
            <pc:sldMk cId="267666911" sldId="1757"/>
            <ac:spMk id="8" creationId="{B0215D2D-FA9E-CD4F-9E3D-CE361835357E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9" creationId="{2B007D66-3A1E-B987-5EDC-ED2C50C2CC8F}"/>
          </ac:spMkLst>
        </pc:spChg>
        <pc:spChg chg="add mod">
          <ac:chgData name="Willigen, R.F. van der (Rob)" userId="b43bdd62-7b82-48e9-86cd-c7c10e260c14" providerId="ADAL" clId="{CB8A7341-1668-4C5B-9B39-D7A224A41EC5}" dt="2022-10-04T08:35:43.518" v="1128" actId="1076"/>
          <ac:spMkLst>
            <pc:docMk/>
            <pc:sldMk cId="267666911" sldId="1757"/>
            <ac:spMk id="10" creationId="{D7857A2B-9E08-F70A-A4BB-E3716F724248}"/>
          </ac:spMkLst>
        </pc:spChg>
        <pc:spChg chg="add mod">
          <ac:chgData name="Willigen, R.F. van der (Rob)" userId="b43bdd62-7b82-48e9-86cd-c7c10e260c14" providerId="ADAL" clId="{CB8A7341-1668-4C5B-9B39-D7A224A41EC5}" dt="2022-10-04T08:35:27.963" v="1126" actId="1076"/>
          <ac:spMkLst>
            <pc:docMk/>
            <pc:sldMk cId="267666911" sldId="1757"/>
            <ac:spMk id="11" creationId="{6CAB39CB-B0C1-3394-AA73-898CD1F3A185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13" creationId="{C479C8FA-C33E-36E6-2C42-787D54D71363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14" creationId="{54A748DF-75FE-E8B5-2841-107F6A2F0101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15" creationId="{8D903F41-E2CE-2450-EEF1-E9F609256D84}"/>
          </ac:spMkLst>
        </pc:spChg>
        <pc:spChg chg="del">
          <ac:chgData name="Willigen, R.F. van der (Rob)" userId="b43bdd62-7b82-48e9-86cd-c7c10e260c14" providerId="ADAL" clId="{CB8A7341-1668-4C5B-9B39-D7A224A41EC5}" dt="2022-10-04T08:32:50.651" v="1091" actId="478"/>
          <ac:spMkLst>
            <pc:docMk/>
            <pc:sldMk cId="267666911" sldId="1757"/>
            <ac:spMk id="16" creationId="{B29E49A1-AA05-0F64-3B9C-A971EE4593D6}"/>
          </ac:spMkLst>
        </pc:spChg>
        <pc:spChg chg="add mod">
          <ac:chgData name="Willigen, R.F. van der (Rob)" userId="b43bdd62-7b82-48e9-86cd-c7c10e260c14" providerId="ADAL" clId="{CB8A7341-1668-4C5B-9B39-D7A224A41EC5}" dt="2022-10-04T08:35:20.347" v="1124" actId="1076"/>
          <ac:spMkLst>
            <pc:docMk/>
            <pc:sldMk cId="267666911" sldId="1757"/>
            <ac:spMk id="19" creationId="{2B18925D-1A2C-07A5-8343-76146EE54CE7}"/>
          </ac:spMkLst>
        </pc:spChg>
        <pc:picChg chg="del">
          <ac:chgData name="Willigen, R.F. van der (Rob)" userId="b43bdd62-7b82-48e9-86cd-c7c10e260c14" providerId="ADAL" clId="{CB8A7341-1668-4C5B-9B39-D7A224A41EC5}" dt="2022-10-04T08:32:50.651" v="1091" actId="478"/>
          <ac:picMkLst>
            <pc:docMk/>
            <pc:sldMk cId="267666911" sldId="1757"/>
            <ac:picMk id="3" creationId="{00000000-0000-0000-0000-000000000000}"/>
          </ac:picMkLst>
        </pc:picChg>
        <pc:picChg chg="del">
          <ac:chgData name="Willigen, R.F. van der (Rob)" userId="b43bdd62-7b82-48e9-86cd-c7c10e260c14" providerId="ADAL" clId="{CB8A7341-1668-4C5B-9B39-D7A224A41EC5}" dt="2022-10-04T08:32:50.651" v="1091" actId="478"/>
          <ac:picMkLst>
            <pc:docMk/>
            <pc:sldMk cId="267666911" sldId="1757"/>
            <ac:picMk id="4" creationId="{00000000-0000-0000-0000-000000000000}"/>
          </ac:picMkLst>
        </pc:picChg>
        <pc:picChg chg="del">
          <ac:chgData name="Willigen, R.F. van der (Rob)" userId="b43bdd62-7b82-48e9-86cd-c7c10e260c14" providerId="ADAL" clId="{CB8A7341-1668-4C5B-9B39-D7A224A41EC5}" dt="2022-10-04T08:32:50.651" v="1091" actId="478"/>
          <ac:picMkLst>
            <pc:docMk/>
            <pc:sldMk cId="267666911" sldId="1757"/>
            <ac:picMk id="12" creationId="{4A7FF326-71A1-706D-6B5E-C9DABE182ED4}"/>
          </ac:picMkLst>
        </pc:picChg>
        <pc:picChg chg="del">
          <ac:chgData name="Willigen, R.F. van der (Rob)" userId="b43bdd62-7b82-48e9-86cd-c7c10e260c14" providerId="ADAL" clId="{CB8A7341-1668-4C5B-9B39-D7A224A41EC5}" dt="2022-10-04T08:32:50.651" v="1091" actId="478"/>
          <ac:picMkLst>
            <pc:docMk/>
            <pc:sldMk cId="267666911" sldId="1757"/>
            <ac:picMk id="17" creationId="{36B84D74-3F54-879F-9606-5EF4DBED7A1A}"/>
          </ac:picMkLst>
        </pc:picChg>
        <pc:picChg chg="del">
          <ac:chgData name="Willigen, R.F. van der (Rob)" userId="b43bdd62-7b82-48e9-86cd-c7c10e260c14" providerId="ADAL" clId="{CB8A7341-1668-4C5B-9B39-D7A224A41EC5}" dt="2022-10-04T08:32:50.651" v="1091" actId="478"/>
          <ac:picMkLst>
            <pc:docMk/>
            <pc:sldMk cId="267666911" sldId="1757"/>
            <ac:picMk id="18" creationId="{4EF25369-888F-07C9-CD24-2ABD87CEB62B}"/>
          </ac:picMkLst>
        </pc:picChg>
        <pc:picChg chg="add mod">
          <ac:chgData name="Willigen, R.F. van der (Rob)" userId="b43bdd62-7b82-48e9-86cd-c7c10e260c14" providerId="ADAL" clId="{CB8A7341-1668-4C5B-9B39-D7A224A41EC5}" dt="2022-10-04T08:36:12.338" v="1131"/>
          <ac:picMkLst>
            <pc:docMk/>
            <pc:sldMk cId="267666911" sldId="1757"/>
            <ac:picMk id="20" creationId="{7EB3BD6D-9E39-1D26-57AA-18D160BED3DC}"/>
          </ac:picMkLst>
        </pc:picChg>
      </pc:sldChg>
      <pc:sldChg chg="addSp delSp add mod">
        <pc:chgData name="Willigen, R.F. van der (Rob)" userId="b43bdd62-7b82-48e9-86cd-c7c10e260c14" providerId="ADAL" clId="{CB8A7341-1668-4C5B-9B39-D7A224A41EC5}" dt="2022-10-04T08:39:16.984" v="1154"/>
        <pc:sldMkLst>
          <pc:docMk/>
          <pc:sldMk cId="2799527795" sldId="1758"/>
        </pc:sldMkLst>
        <pc:picChg chg="del">
          <ac:chgData name="Willigen, R.F. van der (Rob)" userId="b43bdd62-7b82-48e9-86cd-c7c10e260c14" providerId="ADAL" clId="{CB8A7341-1668-4C5B-9B39-D7A224A41EC5}" dt="2022-10-04T08:37:04.635" v="1136" actId="478"/>
          <ac:picMkLst>
            <pc:docMk/>
            <pc:sldMk cId="2799527795" sldId="1758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CB8A7341-1668-4C5B-9B39-D7A224A41EC5}" dt="2022-10-04T08:37:03.900" v="1135" actId="478"/>
          <ac:picMkLst>
            <pc:docMk/>
            <pc:sldMk cId="2799527795" sldId="1758"/>
            <ac:picMk id="4" creationId="{E4B806C0-656C-A944-9E1D-59C83920BA8E}"/>
          </ac:picMkLst>
        </pc:picChg>
        <pc:picChg chg="add">
          <ac:chgData name="Willigen, R.F. van der (Rob)" userId="b43bdd62-7b82-48e9-86cd-c7c10e260c14" providerId="ADAL" clId="{CB8A7341-1668-4C5B-9B39-D7A224A41EC5}" dt="2022-10-04T08:39:16.984" v="1154"/>
          <ac:picMkLst>
            <pc:docMk/>
            <pc:sldMk cId="2799527795" sldId="1758"/>
            <ac:picMk id="6" creationId="{E7923E4D-6F0E-4467-3B23-49077951BED7}"/>
          </ac:picMkLst>
        </pc:picChg>
      </pc:sldChg>
      <pc:sldChg chg="addSp modSp add mod">
        <pc:chgData name="Willigen, R.F. van der (Rob)" userId="b43bdd62-7b82-48e9-86cd-c7c10e260c14" providerId="ADAL" clId="{CB8A7341-1668-4C5B-9B39-D7A224A41EC5}" dt="2022-10-04T08:39:53.828" v="1156" actId="1076"/>
        <pc:sldMkLst>
          <pc:docMk/>
          <pc:sldMk cId="1364938888" sldId="1759"/>
        </pc:sldMkLst>
        <pc:spChg chg="add mod">
          <ac:chgData name="Willigen, R.F. van der (Rob)" userId="b43bdd62-7b82-48e9-86cd-c7c10e260c14" providerId="ADAL" clId="{CB8A7341-1668-4C5B-9B39-D7A224A41EC5}" dt="2022-10-04T08:39:53.828" v="1156" actId="1076"/>
          <ac:spMkLst>
            <pc:docMk/>
            <pc:sldMk cId="1364938888" sldId="1759"/>
            <ac:spMk id="3" creationId="{62D6316F-E3F0-E91C-5515-E3B5E4FA2937}"/>
          </ac:spMkLst>
        </pc:spChg>
        <pc:spChg chg="add mod">
          <ac:chgData name="Willigen, R.F. van der (Rob)" userId="b43bdd62-7b82-48e9-86cd-c7c10e260c14" providerId="ADAL" clId="{CB8A7341-1668-4C5B-9B39-D7A224A41EC5}" dt="2022-10-04T08:39:53.828" v="1156" actId="1076"/>
          <ac:spMkLst>
            <pc:docMk/>
            <pc:sldMk cId="1364938888" sldId="1759"/>
            <ac:spMk id="4" creationId="{0183D35C-D1D8-98AF-E2D4-2B2075D0B91C}"/>
          </ac:spMkLst>
        </pc:spChg>
        <pc:spChg chg="add mod">
          <ac:chgData name="Willigen, R.F. van der (Rob)" userId="b43bdd62-7b82-48e9-86cd-c7c10e260c14" providerId="ADAL" clId="{CB8A7341-1668-4C5B-9B39-D7A224A41EC5}" dt="2022-10-04T08:39:53.828" v="1156" actId="1076"/>
          <ac:spMkLst>
            <pc:docMk/>
            <pc:sldMk cId="1364938888" sldId="1759"/>
            <ac:spMk id="6" creationId="{E6758969-73FF-2EF9-19B5-C12642FCFE26}"/>
          </ac:spMkLst>
        </pc:spChg>
      </pc:sldChg>
      <pc:sldChg chg="addSp modSp add mod">
        <pc:chgData name="Willigen, R.F. van der (Rob)" userId="b43bdd62-7b82-48e9-86cd-c7c10e260c14" providerId="ADAL" clId="{CB8A7341-1668-4C5B-9B39-D7A224A41EC5}" dt="2022-10-04T08:40:44.227" v="1161" actId="1076"/>
        <pc:sldMkLst>
          <pc:docMk/>
          <pc:sldMk cId="1557638228" sldId="1760"/>
        </pc:sldMkLst>
        <pc:spChg chg="add mod">
          <ac:chgData name="Willigen, R.F. van der (Rob)" userId="b43bdd62-7b82-48e9-86cd-c7c10e260c14" providerId="ADAL" clId="{CB8A7341-1668-4C5B-9B39-D7A224A41EC5}" dt="2022-10-04T08:40:44.227" v="1161" actId="1076"/>
          <ac:spMkLst>
            <pc:docMk/>
            <pc:sldMk cId="1557638228" sldId="1760"/>
            <ac:spMk id="3" creationId="{CBD2FA3E-3F47-CA58-7E9A-D2AE113E78F0}"/>
          </ac:spMkLst>
        </pc:spChg>
        <pc:spChg chg="add mod">
          <ac:chgData name="Willigen, R.F. van der (Rob)" userId="b43bdd62-7b82-48e9-86cd-c7c10e260c14" providerId="ADAL" clId="{CB8A7341-1668-4C5B-9B39-D7A224A41EC5}" dt="2022-10-04T08:40:44.227" v="1161" actId="1076"/>
          <ac:spMkLst>
            <pc:docMk/>
            <pc:sldMk cId="1557638228" sldId="1760"/>
            <ac:spMk id="4" creationId="{9F081ED3-6311-1591-E603-400191A5D017}"/>
          </ac:spMkLst>
        </pc:spChg>
      </pc:sldChg>
      <pc:sldChg chg="addSp modSp add mod ord">
        <pc:chgData name="Willigen, R.F. van der (Rob)" userId="b43bdd62-7b82-48e9-86cd-c7c10e260c14" providerId="ADAL" clId="{CB8A7341-1668-4C5B-9B39-D7A224A41EC5}" dt="2022-10-04T08:38:39.520" v="1153"/>
        <pc:sldMkLst>
          <pc:docMk/>
          <pc:sldMk cId="1979261798" sldId="1761"/>
        </pc:sldMkLst>
        <pc:spChg chg="add mod">
          <ac:chgData name="Willigen, R.F. van der (Rob)" userId="b43bdd62-7b82-48e9-86cd-c7c10e260c14" providerId="ADAL" clId="{CB8A7341-1668-4C5B-9B39-D7A224A41EC5}" dt="2022-10-04T08:38:31.067" v="1151" actId="1076"/>
          <ac:spMkLst>
            <pc:docMk/>
            <pc:sldMk cId="1979261798" sldId="1761"/>
            <ac:spMk id="3" creationId="{965C1B6F-FED8-4131-20F5-19EE18A8C4CF}"/>
          </ac:spMkLst>
        </pc:spChg>
        <pc:spChg chg="add mod">
          <ac:chgData name="Willigen, R.F. van der (Rob)" userId="b43bdd62-7b82-48e9-86cd-c7c10e260c14" providerId="ADAL" clId="{CB8A7341-1668-4C5B-9B39-D7A224A41EC5}" dt="2022-10-04T08:38:26.490" v="1150" actId="1076"/>
          <ac:spMkLst>
            <pc:docMk/>
            <pc:sldMk cId="1979261798" sldId="1761"/>
            <ac:spMk id="6" creationId="{D1C56946-FAC7-0475-2FC4-FE936477C2EF}"/>
          </ac:spMkLst>
        </pc:spChg>
        <pc:picChg chg="add mod">
          <ac:chgData name="Willigen, R.F. van der (Rob)" userId="b43bdd62-7b82-48e9-86cd-c7c10e260c14" providerId="ADAL" clId="{CB8A7341-1668-4C5B-9B39-D7A224A41EC5}" dt="2022-10-04T08:38:18.923" v="1148" actId="1076"/>
          <ac:picMkLst>
            <pc:docMk/>
            <pc:sldMk cId="1979261798" sldId="1761"/>
            <ac:picMk id="4" creationId="{ACBCB964-E49A-4CD5-7E4C-F3B014897DB6}"/>
          </ac:picMkLst>
        </pc:picChg>
      </pc:sldChg>
      <pc:sldChg chg="addSp delSp modSp add mod">
        <pc:chgData name="Willigen, R.F. van der (Rob)" userId="b43bdd62-7b82-48e9-86cd-c7c10e260c14" providerId="ADAL" clId="{CB8A7341-1668-4C5B-9B39-D7A224A41EC5}" dt="2022-10-04T08:42:04.107" v="1167" actId="1076"/>
        <pc:sldMkLst>
          <pc:docMk/>
          <pc:sldMk cId="1634452796" sldId="1762"/>
        </pc:sldMkLst>
        <pc:spChg chg="add del mod">
          <ac:chgData name="Willigen, R.F. van der (Rob)" userId="b43bdd62-7b82-48e9-86cd-c7c10e260c14" providerId="ADAL" clId="{CB8A7341-1668-4C5B-9B39-D7A224A41EC5}" dt="2022-10-04T08:41:58.555" v="1166" actId="478"/>
          <ac:spMkLst>
            <pc:docMk/>
            <pc:sldMk cId="1634452796" sldId="1762"/>
            <ac:spMk id="4" creationId="{644348F3-19F0-9260-C812-9D2B6D08EA82}"/>
          </ac:spMkLst>
        </pc:spChg>
        <pc:spChg chg="add del mod">
          <ac:chgData name="Willigen, R.F. van der (Rob)" userId="b43bdd62-7b82-48e9-86cd-c7c10e260c14" providerId="ADAL" clId="{CB8A7341-1668-4C5B-9B39-D7A224A41EC5}" dt="2022-10-04T08:42:04.107" v="1167" actId="1076"/>
          <ac:spMkLst>
            <pc:docMk/>
            <pc:sldMk cId="1634452796" sldId="1762"/>
            <ac:spMk id="6" creationId="{67C3AE9E-7311-7F04-7EAE-52CEE2955447}"/>
          </ac:spMkLst>
        </pc:spChg>
        <pc:picChg chg="add del mod">
          <ac:chgData name="Willigen, R.F. van der (Rob)" userId="b43bdd62-7b82-48e9-86cd-c7c10e260c14" providerId="ADAL" clId="{CB8A7341-1668-4C5B-9B39-D7A224A41EC5}" dt="2022-10-04T08:41:55.931" v="1165" actId="478"/>
          <ac:picMkLst>
            <pc:docMk/>
            <pc:sldMk cId="1634452796" sldId="1762"/>
            <ac:picMk id="3" creationId="{BFBDC577-7955-A49F-6290-ECCAAAC67486}"/>
          </ac:picMkLst>
        </pc:picChg>
      </pc:sldChg>
      <pc:sldChg chg="add del">
        <pc:chgData name="Willigen, R.F. van der (Rob)" userId="b43bdd62-7b82-48e9-86cd-c7c10e260c14" providerId="ADAL" clId="{CB8A7341-1668-4C5B-9B39-D7A224A41EC5}" dt="2022-10-04T08:42:40.660" v="1169" actId="47"/>
        <pc:sldMkLst>
          <pc:docMk/>
          <pc:sldMk cId="4043280546" sldId="1763"/>
        </pc:sldMkLst>
      </pc:sldChg>
      <pc:sldChg chg="addSp delSp modSp add mod ord">
        <pc:chgData name="Willigen, R.F. van der (Rob)" userId="b43bdd62-7b82-48e9-86cd-c7c10e260c14" providerId="ADAL" clId="{CB8A7341-1668-4C5B-9B39-D7A224A41EC5}" dt="2022-10-04T08:49:01.200" v="1183"/>
        <pc:sldMkLst>
          <pc:docMk/>
          <pc:sldMk cId="479425257" sldId="1764"/>
        </pc:sldMkLst>
        <pc:graphicFrameChg chg="add del mod">
          <ac:chgData name="Willigen, R.F. van der (Rob)" userId="b43bdd62-7b82-48e9-86cd-c7c10e260c14" providerId="ADAL" clId="{CB8A7341-1668-4C5B-9B39-D7A224A41EC5}" dt="2022-10-04T08:43:27.408" v="1171" actId="478"/>
          <ac:graphicFrameMkLst>
            <pc:docMk/>
            <pc:sldMk cId="479425257" sldId="1764"/>
            <ac:graphicFrameMk id="3" creationId="{16F44E49-005D-FF8D-583F-7AEACD471CAB}"/>
          </ac:graphicFrameMkLst>
        </pc:graphicFrameChg>
        <pc:picChg chg="add mod">
          <ac:chgData name="Willigen, R.F. van der (Rob)" userId="b43bdd62-7b82-48e9-86cd-c7c10e260c14" providerId="ADAL" clId="{CB8A7341-1668-4C5B-9B39-D7A224A41EC5}" dt="2022-10-04T08:43:38.836" v="1176" actId="1076"/>
          <ac:picMkLst>
            <pc:docMk/>
            <pc:sldMk cId="479425257" sldId="1764"/>
            <ac:picMk id="6" creationId="{DA0DD1FD-9A8F-E795-256F-4F9C4EB71F50}"/>
          </ac:picMkLst>
        </pc:picChg>
      </pc:sldChg>
      <pc:sldChg chg="add del">
        <pc:chgData name="Willigen, R.F. van der (Rob)" userId="b43bdd62-7b82-48e9-86cd-c7c10e260c14" providerId="ADAL" clId="{CB8A7341-1668-4C5B-9B39-D7A224A41EC5}" dt="2022-10-04T08:48:23.988" v="1179" actId="47"/>
        <pc:sldMkLst>
          <pc:docMk/>
          <pc:sldMk cId="1673112652" sldId="1765"/>
        </pc:sldMkLst>
      </pc:sldChg>
      <pc:sldChg chg="add del">
        <pc:chgData name="Willigen, R.F. van der (Rob)" userId="b43bdd62-7b82-48e9-86cd-c7c10e260c14" providerId="ADAL" clId="{CB8A7341-1668-4C5B-9B39-D7A224A41EC5}" dt="2022-10-04T08:48:27.699" v="1180" actId="47"/>
        <pc:sldMkLst>
          <pc:docMk/>
          <pc:sldMk cId="2854067087" sldId="1766"/>
        </pc:sldMkLst>
      </pc:sldChg>
      <pc:sldChg chg="add del">
        <pc:chgData name="Willigen, R.F. van der (Rob)" userId="b43bdd62-7b82-48e9-86cd-c7c10e260c14" providerId="ADAL" clId="{CB8A7341-1668-4C5B-9B39-D7A224A41EC5}" dt="2022-10-04T08:48:41.587" v="1181" actId="47"/>
        <pc:sldMkLst>
          <pc:docMk/>
          <pc:sldMk cId="4074952111" sldId="1767"/>
        </pc:sldMkLst>
      </pc:sldChg>
      <pc:sldChg chg="modSp add mod">
        <pc:chgData name="Willigen, R.F. van der (Rob)" userId="b43bdd62-7b82-48e9-86cd-c7c10e260c14" providerId="ADAL" clId="{CB8A7341-1668-4C5B-9B39-D7A224A41EC5}" dt="2022-10-04T08:49:32.957" v="1213" actId="113"/>
        <pc:sldMkLst>
          <pc:docMk/>
          <pc:sldMk cId="1068881278" sldId="1768"/>
        </pc:sldMkLst>
        <pc:spChg chg="mod">
          <ac:chgData name="Willigen, R.F. van der (Rob)" userId="b43bdd62-7b82-48e9-86cd-c7c10e260c14" providerId="ADAL" clId="{CB8A7341-1668-4C5B-9B39-D7A224A41EC5}" dt="2022-10-04T08:49:32.957" v="1213" actId="113"/>
          <ac:spMkLst>
            <pc:docMk/>
            <pc:sldMk cId="1068881278" sldId="1768"/>
            <ac:spMk id="11" creationId="{95FA3014-DA0D-224D-9D12-C441F1F27DE2}"/>
          </ac:spMkLst>
        </pc:spChg>
      </pc:sldChg>
      <pc:sldChg chg="add del">
        <pc:chgData name="Willigen, R.F. van der (Rob)" userId="b43bdd62-7b82-48e9-86cd-c7c10e260c14" providerId="ADAL" clId="{CB8A7341-1668-4C5B-9B39-D7A224A41EC5}" dt="2022-10-04T08:52:01.138" v="1225" actId="47"/>
        <pc:sldMkLst>
          <pc:docMk/>
          <pc:sldMk cId="2657525010" sldId="1769"/>
        </pc:sldMkLst>
      </pc:sldChg>
      <pc:sldChg chg="add del">
        <pc:chgData name="Willigen, R.F. van der (Rob)" userId="b43bdd62-7b82-48e9-86cd-c7c10e260c14" providerId="ADAL" clId="{CB8A7341-1668-4C5B-9B39-D7A224A41EC5}" dt="2022-10-04T08:52:00.218" v="1224" actId="47"/>
        <pc:sldMkLst>
          <pc:docMk/>
          <pc:sldMk cId="2591725732" sldId="1770"/>
        </pc:sldMkLst>
      </pc:sldChg>
      <pc:sldChg chg="add del">
        <pc:chgData name="Willigen, R.F. van der (Rob)" userId="b43bdd62-7b82-48e9-86cd-c7c10e260c14" providerId="ADAL" clId="{CB8A7341-1668-4C5B-9B39-D7A224A41EC5}" dt="2022-10-04T08:51:58.771" v="1223" actId="47"/>
        <pc:sldMkLst>
          <pc:docMk/>
          <pc:sldMk cId="2071675395" sldId="1771"/>
        </pc:sldMkLst>
      </pc:sldChg>
      <pc:sldChg chg="add del">
        <pc:chgData name="Willigen, R.F. van der (Rob)" userId="b43bdd62-7b82-48e9-86cd-c7c10e260c14" providerId="ADAL" clId="{CB8A7341-1668-4C5B-9B39-D7A224A41EC5}" dt="2022-10-04T08:51:55.268" v="1222" actId="47"/>
        <pc:sldMkLst>
          <pc:docMk/>
          <pc:sldMk cId="160726486" sldId="1772"/>
        </pc:sldMkLst>
      </pc:sldChg>
      <pc:sldChg chg="add del">
        <pc:chgData name="Willigen, R.F. van der (Rob)" userId="b43bdd62-7b82-48e9-86cd-c7c10e260c14" providerId="ADAL" clId="{CB8A7341-1668-4C5B-9B39-D7A224A41EC5}" dt="2022-10-04T08:51:51.731" v="1221" actId="47"/>
        <pc:sldMkLst>
          <pc:docMk/>
          <pc:sldMk cId="408911770" sldId="1773"/>
        </pc:sldMkLst>
      </pc:sldChg>
      <pc:sldChg chg="delSp modSp add mod">
        <pc:chgData name="Willigen, R.F. van der (Rob)" userId="b43bdd62-7b82-48e9-86cd-c7c10e260c14" providerId="ADAL" clId="{CB8A7341-1668-4C5B-9B39-D7A224A41EC5}" dt="2022-10-04T08:54:28.635" v="1262" actId="1076"/>
        <pc:sldMkLst>
          <pc:docMk/>
          <pc:sldMk cId="395554478" sldId="1774"/>
        </pc:sldMkLst>
        <pc:spChg chg="del">
          <ac:chgData name="Willigen, R.F. van der (Rob)" userId="b43bdd62-7b82-48e9-86cd-c7c10e260c14" providerId="ADAL" clId="{CB8A7341-1668-4C5B-9B39-D7A224A41EC5}" dt="2022-10-04T08:52:52.444" v="1256" actId="478"/>
          <ac:spMkLst>
            <pc:docMk/>
            <pc:sldMk cId="395554478" sldId="1774"/>
            <ac:spMk id="7" creationId="{45DCA58D-5730-284C-8745-EA0EBB3A5210}"/>
          </ac:spMkLst>
        </pc:spChg>
        <pc:spChg chg="mod">
          <ac:chgData name="Willigen, R.F. van der (Rob)" userId="b43bdd62-7b82-48e9-86cd-c7c10e260c14" providerId="ADAL" clId="{CB8A7341-1668-4C5B-9B39-D7A224A41EC5}" dt="2022-10-04T08:54:28.635" v="1262" actId="1076"/>
          <ac:spMkLst>
            <pc:docMk/>
            <pc:sldMk cId="395554478" sldId="1774"/>
            <ac:spMk id="8" creationId="{9F2DE7A7-98CE-9448-AADF-E66EF2873812}"/>
          </ac:spMkLst>
        </pc:spChg>
      </pc:sldChg>
      <pc:sldChg chg="modSp add del mod ord">
        <pc:chgData name="Willigen, R.F. van der (Rob)" userId="b43bdd62-7b82-48e9-86cd-c7c10e260c14" providerId="ADAL" clId="{CB8A7341-1668-4C5B-9B39-D7A224A41EC5}" dt="2022-10-04T08:52:41.664" v="1254" actId="2696"/>
        <pc:sldMkLst>
          <pc:docMk/>
          <pc:sldMk cId="1460526770" sldId="1774"/>
        </pc:sldMkLst>
        <pc:spChg chg="mod">
          <ac:chgData name="Willigen, R.F. van der (Rob)" userId="b43bdd62-7b82-48e9-86cd-c7c10e260c14" providerId="ADAL" clId="{CB8A7341-1668-4C5B-9B39-D7A224A41EC5}" dt="2022-10-04T08:52:30.923" v="1253" actId="20577"/>
          <ac:spMkLst>
            <pc:docMk/>
            <pc:sldMk cId="1460526770" sldId="1774"/>
            <ac:spMk id="8" creationId="{9F2DE7A7-98CE-9448-AADF-E66EF2873812}"/>
          </ac:spMkLst>
        </pc:spChg>
      </pc:sldChg>
      <pc:sldChg chg="add">
        <pc:chgData name="Willigen, R.F. van der (Rob)" userId="b43bdd62-7b82-48e9-86cd-c7c10e260c14" providerId="ADAL" clId="{CB8A7341-1668-4C5B-9B39-D7A224A41EC5}" dt="2022-10-04T08:46:21.746" v="1178"/>
        <pc:sldMkLst>
          <pc:docMk/>
          <pc:sldMk cId="2266299765" sldId="1775"/>
        </pc:sldMkLst>
      </pc:sldChg>
      <pc:sldMasterChg chg="delSldLayout">
        <pc:chgData name="Willigen, R.F. van der (Rob)" userId="b43bdd62-7b82-48e9-86cd-c7c10e260c14" providerId="ADAL" clId="{CB8A7341-1668-4C5B-9B39-D7A224A41EC5}" dt="2022-10-04T08:48:41.587" v="1181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CB8A7341-1668-4C5B-9B39-D7A224A41EC5}" dt="2022-10-04T08:48:41.587" v="1181" actId="47"/>
          <pc:sldLayoutMkLst>
            <pc:docMk/>
            <pc:sldMasterMk cId="2600388679" sldId="2147483667"/>
            <pc:sldLayoutMk cId="3359822492" sldId="2147483695"/>
          </pc:sldLayoutMkLst>
        </pc:sldLayoutChg>
      </pc:sldMasterChg>
      <pc:sldMasterChg chg="del delSldLayout">
        <pc:chgData name="Willigen, R.F. van der (Rob)" userId="b43bdd62-7b82-48e9-86cd-c7c10e260c14" providerId="ADAL" clId="{CB8A7341-1668-4C5B-9B39-D7A224A41EC5}" dt="2022-10-04T08:45:43.893" v="1177" actId="47"/>
        <pc:sldMasterMkLst>
          <pc:docMk/>
          <pc:sldMasterMk cId="4207454226" sldId="2147483673"/>
        </pc:sldMasterMkLst>
        <pc:sldLayoutChg chg="del">
          <pc:chgData name="Willigen, R.F. van der (Rob)" userId="b43bdd62-7b82-48e9-86cd-c7c10e260c14" providerId="ADAL" clId="{CB8A7341-1668-4C5B-9B39-D7A224A41EC5}" dt="2022-10-04T08:45:43.893" v="1177" actId="47"/>
          <pc:sldLayoutMkLst>
            <pc:docMk/>
            <pc:sldMasterMk cId="4207454226" sldId="2147483673"/>
            <pc:sldLayoutMk cId="1141205846" sldId="2147483675"/>
          </pc:sldLayoutMkLst>
        </pc:sldLayoutChg>
        <pc:sldLayoutChg chg="del">
          <pc:chgData name="Willigen, R.F. van der (Rob)" userId="b43bdd62-7b82-48e9-86cd-c7c10e260c14" providerId="ADAL" clId="{CB8A7341-1668-4C5B-9B39-D7A224A41EC5}" dt="2022-10-04T08:45:43.893" v="1177" actId="47"/>
          <pc:sldLayoutMkLst>
            <pc:docMk/>
            <pc:sldMasterMk cId="4207454226" sldId="2147483673"/>
            <pc:sldLayoutMk cId="2826315195" sldId="2147483676"/>
          </pc:sldLayoutMkLst>
        </pc:sldLayoutChg>
        <pc:sldLayoutChg chg="del">
          <pc:chgData name="Willigen, R.F. van der (Rob)" userId="b43bdd62-7b82-48e9-86cd-c7c10e260c14" providerId="ADAL" clId="{CB8A7341-1668-4C5B-9B39-D7A224A41EC5}" dt="2022-10-04T08:45:43.893" v="1177" actId="47"/>
          <pc:sldLayoutMkLst>
            <pc:docMk/>
            <pc:sldMasterMk cId="4207454226" sldId="2147483673"/>
            <pc:sldLayoutMk cId="4148432947" sldId="2147483677"/>
          </pc:sldLayoutMkLst>
        </pc:sldLayoutChg>
        <pc:sldLayoutChg chg="del">
          <pc:chgData name="Willigen, R.F. van der (Rob)" userId="b43bdd62-7b82-48e9-86cd-c7c10e260c14" providerId="ADAL" clId="{CB8A7341-1668-4C5B-9B39-D7A224A41EC5}" dt="2022-10-04T08:45:43.893" v="1177" actId="47"/>
          <pc:sldLayoutMkLst>
            <pc:docMk/>
            <pc:sldMasterMk cId="4207454226" sldId="2147483673"/>
            <pc:sldLayoutMk cId="566625939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2524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42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390268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43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613225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30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2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137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198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38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3031509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39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130272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40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521039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10"/>
          <p:cNvSpPr>
            <a:spLocks noGrp="1"/>
          </p:cNvSpPr>
          <p:nvPr>
            <p:ph type="dt" sz="quarter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2B757A51-5770-1C47-8574-A613115F8E10}" type="datetime1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10/4/2022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7" name="Slide Number Placeholder 11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fld id="{10FDB4C4-2081-3C4E-BE82-AE56AFA4275F}" type="slidenum"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</a:tabLst>
                <a:defRPr/>
              </a:pPr>
              <a:t>41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 charset="0"/>
              <a:sym typeface="Arial"/>
              <a:rtl val="0"/>
            </a:endParaRPr>
          </a:p>
        </p:txBody>
      </p:sp>
      <p:sp>
        <p:nvSpPr>
          <p:cNvPr id="47108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ＭＳ Ｐゴシック" charset="0"/>
                <a:cs typeface="Lucida Sans Unicode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5pPr>
            <a:lvl6pPr marL="25146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6pPr>
            <a:lvl7pPr marL="29718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7pPr>
            <a:lvl8pPr marL="34290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8pPr>
            <a:lvl9pPr marL="3886200" indent="-2286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66"/>
              </a:buClr>
              <a:buSzPct val="100000"/>
              <a:buFont typeface="Arial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3200">
                <a:solidFill>
                  <a:srgbClr val="FFFFFF"/>
                </a:solidFill>
                <a:latin typeface="Tahoma" charset="0"/>
                <a:ea typeface="Lucida Sans Unicode" charset="0"/>
                <a:cs typeface="Lucida Sans Unicode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kumimoji="0" lang="en-GB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  <a:cs typeface="Lucida Sans Unicode" charset="0"/>
                <a:sym typeface="Arial"/>
                <a:rtl val="0"/>
              </a:rPr>
              <a:t>Lecturer: Rob van der Willigen</a:t>
            </a:r>
          </a:p>
        </p:txBody>
      </p:sp>
    </p:spTree>
    <p:extLst>
      <p:ext uri="{BB962C8B-B14F-4D97-AF65-F5344CB8AC3E}">
        <p14:creationId xmlns:p14="http://schemas.microsoft.com/office/powerpoint/2010/main" val="3965111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2400" baseline="0">
                <a:latin typeface="Abadi MT Condensed Extra Bold" panose="020B0306030101010103" pitchFamily="34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8317-E2E7-FB46-B0E5-22F7C9DCA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162" y="170958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73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1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2F2AC-3778-43E8-9E82-E65210D39278}" type="datetimeFigureOut">
              <a:rPr kumimoji="0" lang="nl-NL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4-10-2022</a:t>
            </a:fld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B260A-4A27-4025-8C0B-5E67CCCB516A}" type="slidenum">
              <a:rPr kumimoji="0" lang="nl-NL" sz="17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7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9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04/10/2022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1" r:id="rId3"/>
    <p:sldLayoutId id="2147483672" r:id="rId4"/>
    <p:sldLayoutId id="2147483694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Robert_Van_Der_Willigen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https://www.hogeschoolrotterdam.nl/go/ai-en-ethiek/over-on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tomyof.ai/img/ai-anatomy-map.pdf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7.tiff"/><Relationship Id="rId18" Type="http://schemas.openxmlformats.org/officeDocument/2006/relationships/image" Target="../media/image42.tiff"/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17" Type="http://schemas.openxmlformats.org/officeDocument/2006/relationships/image" Target="../media/image41.tiff"/><Relationship Id="rId2" Type="http://schemas.openxmlformats.org/officeDocument/2006/relationships/hyperlink" Target="https://machinelearningmastery.com/a-tour-of-machine-learning-algorithms/" TargetMode="External"/><Relationship Id="rId16" Type="http://schemas.openxmlformats.org/officeDocument/2006/relationships/image" Target="../media/image40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5" Type="http://schemas.openxmlformats.org/officeDocument/2006/relationships/image" Target="../media/image39.tiff"/><Relationship Id="rId10" Type="http://schemas.openxmlformats.org/officeDocument/2006/relationships/image" Target="../media/image34.tiff"/><Relationship Id="rId4" Type="http://schemas.openxmlformats.org/officeDocument/2006/relationships/image" Target="../media/image28.png"/><Relationship Id="rId9" Type="http://schemas.openxmlformats.org/officeDocument/2006/relationships/image" Target="../media/image33.tiff"/><Relationship Id="rId14" Type="http://schemas.openxmlformats.org/officeDocument/2006/relationships/image" Target="../media/image3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asimovinstitute.org/neural-network-zo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jpg"/><Relationship Id="rId4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jp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" TargetMode="External"/><Relationship Id="rId7" Type="http://schemas.openxmlformats.org/officeDocument/2006/relationships/image" Target="../media/image1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://empoweringthenatives.edublogs.org/2012/03/15/creative-commons-licenses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66" y="0"/>
            <a:ext cx="672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335071" y="257245"/>
            <a:ext cx="4736233" cy="94513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GB" b="1" dirty="0">
                <a:solidFill>
                  <a:srgbClr val="C00000"/>
                </a:solidFill>
              </a:rPr>
              <a:t>Digital Humans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A6633-AFF2-F142-9EDE-FF8D202F93A2}"/>
              </a:ext>
            </a:extLst>
          </p:cNvPr>
          <p:cNvSpPr/>
          <p:nvPr/>
        </p:nvSpPr>
        <p:spPr>
          <a:xfrm>
            <a:off x="7796696" y="5877031"/>
            <a:ext cx="40765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Prometheus Data-Lab (</a:t>
            </a:r>
            <a:r>
              <a:rPr lang="en-US" b="1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Wijnhaven</a:t>
            </a:r>
            <a:r>
              <a:rPr lang="en-US" b="1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103)</a:t>
            </a: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hlinkClick r:id="rId3" tooltip="click for more work by this per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rtl val="0"/>
              </a:rPr>
              <a:t>Rob van der Willigen</a:t>
            </a:r>
            <a:endParaRPr lang="en-US" sz="1400" b="1" kern="0" dirty="0">
              <a:solidFill>
                <a:schemeClr val="accent1">
                  <a:lumMod val="50000"/>
                </a:schemeClr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Tech-Lead  </a:t>
            </a:r>
            <a:r>
              <a:rPr lang="en-US" sz="1400" b="1" kern="0" dirty="0" err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hlinkClick r:id="rId4"/>
                <a:rtl val="0"/>
              </a:rPr>
              <a:t>Programma</a:t>
            </a:r>
            <a:r>
              <a:rPr lang="en-US" sz="1400" b="1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hlinkClick r:id="rId4"/>
                <a:rtl val="0"/>
              </a:rPr>
              <a:t> AI &amp; Ethics</a:t>
            </a:r>
            <a:endParaRPr lang="en-GB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AAB7F-E4D7-AE4E-873A-4D2841C2A722}"/>
              </a:ext>
            </a:extLst>
          </p:cNvPr>
          <p:cNvSpPr/>
          <p:nvPr/>
        </p:nvSpPr>
        <p:spPr>
          <a:xfrm>
            <a:off x="5537349" y="2397948"/>
            <a:ext cx="55888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 dirty="0">
                <a:solidFill>
                  <a:srgbClr val="C00000"/>
                </a:solidFill>
              </a:rPr>
              <a:t>Making sense of AI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Computational Foundations of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Machine Learning [ML] &amp;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Deep Learning [DL]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E49F87-8ED9-74DC-9B06-39AB02EEAA02}"/>
              </a:ext>
            </a:extLst>
          </p:cNvPr>
          <p:cNvSpPr txBox="1">
            <a:spLocks/>
          </p:cNvSpPr>
          <p:nvPr/>
        </p:nvSpPr>
        <p:spPr>
          <a:xfrm>
            <a:off x="397566" y="1184933"/>
            <a:ext cx="5866296" cy="668132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GB" sz="2000" dirty="0">
                <a:solidFill>
                  <a:srgbClr val="C00000"/>
                </a:solidFill>
              </a:rPr>
              <a:t>Lesson 3 + 4: </a:t>
            </a:r>
            <a:r>
              <a:rPr lang="en-GB" sz="2000" dirty="0">
                <a:solidFill>
                  <a:schemeClr val="accent1">
                    <a:lumMod val="50000"/>
                  </a:schemeClr>
                </a:solidFill>
              </a:rPr>
              <a:t>AI models vs Machine Learning Algorithms </a:t>
            </a:r>
            <a:r>
              <a:rPr lang="en-GB" sz="2000" dirty="0">
                <a:solidFill>
                  <a:srgbClr val="002060"/>
                </a:solidFill>
              </a:rPr>
              <a:t>04 OKTOBER 2022</a:t>
            </a:r>
          </a:p>
        </p:txBody>
      </p:sp>
    </p:spTree>
    <p:extLst>
      <p:ext uri="{BB962C8B-B14F-4D97-AF65-F5344CB8AC3E}">
        <p14:creationId xmlns:p14="http://schemas.microsoft.com/office/powerpoint/2010/main" val="4035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49204A1-BD5E-0B40-A1CF-A5968C0CD3B9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10</a:t>
            </a:fld>
            <a:endParaRPr lang="en" sz="2133" dirty="0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040F5C0-4228-564D-8144-9DA83F3BD59B}"/>
              </a:ext>
            </a:extLst>
          </p:cNvPr>
          <p:cNvSpPr txBox="1">
            <a:spLocks/>
          </p:cNvSpPr>
          <p:nvPr/>
        </p:nvSpPr>
        <p:spPr>
          <a:xfrm>
            <a:off x="2497124" y="1072368"/>
            <a:ext cx="8091296" cy="750229"/>
          </a:xfrm>
          <a:prstGeom prst="rect">
            <a:avLst/>
          </a:prstGeom>
        </p:spPr>
        <p:txBody>
          <a:bodyPr vert="horz" wrap="square" lIns="0" tIns="11516" rIns="0" bIns="0" rtlCol="0" anchor="b" anchorCtr="0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</a:rPr>
              <a:t>AI is </a:t>
            </a:r>
            <a:r>
              <a:rPr lang="nl-NL" sz="5333" b="1" spc="-4" dirty="0" err="1">
                <a:solidFill>
                  <a:srgbClr val="C00000"/>
                </a:solidFill>
              </a:rPr>
              <a:t>modeled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through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Agents</a:t>
            </a:r>
            <a:endParaRPr lang="nl-NL" sz="5333" b="1" spc="-4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9B7EA3EA-FD74-7A49-9F8D-F4087F4BEBF3}"/>
              </a:ext>
            </a:extLst>
          </p:cNvPr>
          <p:cNvSpPr txBox="1"/>
          <p:nvPr/>
        </p:nvSpPr>
        <p:spPr>
          <a:xfrm>
            <a:off x="3391998" y="4476335"/>
            <a:ext cx="5807844" cy="1591163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0940" marR="700753">
              <a:lnSpc>
                <a:spcPct val="109600"/>
              </a:lnSpc>
              <a:spcBef>
                <a:spcPts val="1052"/>
              </a:spcBef>
              <a:buClr>
                <a:srgbClr val="FFCC00"/>
              </a:buClr>
              <a:tabLst>
                <a:tab pos="176196" algn="l"/>
                <a:tab pos="4798172" algn="l"/>
              </a:tabLst>
            </a:pPr>
            <a:r>
              <a:rPr lang="en-GB" sz="2176" b="1" spc="-4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An agent </a:t>
            </a:r>
          </a:p>
          <a:p>
            <a:pPr marL="10940" marR="700753">
              <a:lnSpc>
                <a:spcPct val="109600"/>
              </a:lnSpc>
              <a:spcBef>
                <a:spcPts val="1052"/>
              </a:spcBef>
              <a:buClr>
                <a:srgbClr val="FFCC00"/>
              </a:buClr>
              <a:tabLst>
                <a:tab pos="176196" algn="l"/>
                <a:tab pos="4798172" algn="l"/>
              </a:tabLst>
            </a:pPr>
            <a:r>
              <a:rPr lang="en-GB" sz="2176" spc="-4" dirty="0">
                <a:solidFill>
                  <a:schemeClr val="accent1">
                    <a:lumMod val="75000"/>
                  </a:schemeClr>
                </a:solidFill>
                <a:latin typeface="Tahoma"/>
                <a:cs typeface="Tahoma"/>
              </a:rPr>
              <a:t>is anything that can perceive its environment through sensors and acts upon that environment through effectors.</a:t>
            </a:r>
            <a:endParaRPr sz="2176" dirty="0">
              <a:solidFill>
                <a:schemeClr val="accent1">
                  <a:lumMod val="7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17164-5649-F74E-8D92-C57C14E6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132" y="4327815"/>
            <a:ext cx="1374575" cy="2084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E9747D-D506-5E4D-9A2C-9EA21330DA88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026" name="Picture 2" descr="An Introduction into Knowledge-Based Agents | by Hunter Heidenreich |  DataDrivenInvestor">
            <a:extLst>
              <a:ext uri="{FF2B5EF4-FFF2-40B4-BE49-F238E27FC236}">
                <a16:creationId xmlns:a16="http://schemas.microsoft.com/office/drawing/2014/main" id="{624DD09F-62D4-AB43-9B5C-6322EAF64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93" y="2047270"/>
            <a:ext cx="4639014" cy="199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49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49204A1-BD5E-0B40-A1CF-A5968C0CD3B9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11</a:t>
            </a:fld>
            <a:endParaRPr lang="en" sz="2133" dirty="0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040F5C0-4228-564D-8144-9DA83F3BD59B}"/>
              </a:ext>
            </a:extLst>
          </p:cNvPr>
          <p:cNvSpPr txBox="1">
            <a:spLocks/>
          </p:cNvSpPr>
          <p:nvPr/>
        </p:nvSpPr>
        <p:spPr>
          <a:xfrm>
            <a:off x="2497124" y="1072368"/>
            <a:ext cx="8091296" cy="750229"/>
          </a:xfrm>
          <a:prstGeom prst="rect">
            <a:avLst/>
          </a:prstGeom>
        </p:spPr>
        <p:txBody>
          <a:bodyPr vert="horz" wrap="square" lIns="0" tIns="11516" rIns="0" bIns="0" rtlCol="0" anchor="b" anchorCtr="0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</a:rPr>
              <a:t>AI is </a:t>
            </a:r>
            <a:r>
              <a:rPr lang="nl-NL" sz="5333" b="1" spc="-4" dirty="0" err="1">
                <a:solidFill>
                  <a:srgbClr val="C00000"/>
                </a:solidFill>
              </a:rPr>
              <a:t>modeled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through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Agents</a:t>
            </a:r>
            <a:endParaRPr lang="nl-NL" sz="5333" b="1" spc="-4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17164-5649-F74E-8D92-C57C14E6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890" y="4513685"/>
            <a:ext cx="1281831" cy="19437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E9747D-D506-5E4D-9A2C-9EA21330DA88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60B32B-B9CC-0344-B6AE-5C4683B2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124" y="2219790"/>
            <a:ext cx="8074702" cy="1943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7265D1-9AD1-6E4A-8C0C-2869FA6F3ED5}"/>
              </a:ext>
            </a:extLst>
          </p:cNvPr>
          <p:cNvSpPr/>
          <p:nvPr/>
        </p:nvSpPr>
        <p:spPr>
          <a:xfrm>
            <a:off x="980586" y="4365877"/>
            <a:ext cx="832743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Human agent</a:t>
            </a:r>
            <a:r>
              <a:rPr lang="en-GB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 </a:t>
            </a:r>
            <a:r>
              <a:rPr lang="en-GB" sz="16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has sensory organs such as eyes, ears, nose, tongue and skin parallel to the sensors, and other organs such as hands, legs, mouth, for effectors.</a:t>
            </a:r>
          </a:p>
          <a:p>
            <a:pPr lvl="0" algn="just"/>
            <a:endParaRPr lang="en-GB" sz="1600" kern="0" dirty="0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pPr lvl="0" algn="just"/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Robotic agent</a:t>
            </a:r>
            <a:r>
              <a:rPr lang="en-GB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 </a:t>
            </a:r>
            <a:r>
              <a:rPr lang="en-GB" sz="16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replaces cameras and infrared range finders for the sensors, and various motors and actuators for effectors.</a:t>
            </a:r>
          </a:p>
          <a:p>
            <a:pPr lvl="0" algn="just"/>
            <a:endParaRPr lang="en-GB" sz="1600" kern="0" dirty="0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pPr lvl="0" algn="just"/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Software agent</a:t>
            </a:r>
            <a:r>
              <a:rPr lang="en-GB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 </a:t>
            </a:r>
            <a:r>
              <a:rPr lang="en-GB" sz="16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has encoded bit strings as its programs and actions.</a:t>
            </a:r>
          </a:p>
        </p:txBody>
      </p:sp>
    </p:spTree>
    <p:extLst>
      <p:ext uri="{BB962C8B-B14F-4D97-AF65-F5344CB8AC3E}">
        <p14:creationId xmlns:p14="http://schemas.microsoft.com/office/powerpoint/2010/main" val="320607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6" name="Picture 5" descr="A picture containing building, sitting, woman, table&#10;&#10;Description automatically generated">
            <a:extLst>
              <a:ext uri="{FF2B5EF4-FFF2-40B4-BE49-F238E27FC236}">
                <a16:creationId xmlns:a16="http://schemas.microsoft.com/office/drawing/2014/main" id="{1D320925-DCE1-DC4D-BE9F-F37C62C8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374" y="3951464"/>
            <a:ext cx="1889483" cy="2670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DB179-6C33-A74D-AA50-A91ACCA0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50" y="865205"/>
            <a:ext cx="3715700" cy="55919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3EC09C-5134-BE4F-95F8-0787E3A0780F}"/>
              </a:ext>
            </a:extLst>
          </p:cNvPr>
          <p:cNvSpPr/>
          <p:nvPr/>
        </p:nvSpPr>
        <p:spPr>
          <a:xfrm>
            <a:off x="501869" y="2143008"/>
            <a:ext cx="3225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AI</a:t>
            </a:r>
            <a:r>
              <a:rPr lang="en-GB" sz="4000" dirty="0">
                <a:solidFill>
                  <a:srgbClr val="0A264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 is often defined</a:t>
            </a:r>
          </a:p>
          <a:p>
            <a:r>
              <a:rPr lang="en-GB" sz="4000" dirty="0">
                <a:solidFill>
                  <a:srgbClr val="0A264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as software agent</a:t>
            </a:r>
            <a:endParaRPr lang="en-GB" sz="4000" b="0" i="0" u="none" strike="noStrike" dirty="0">
              <a:solidFill>
                <a:srgbClr val="C00000"/>
              </a:solidFill>
              <a:effectLst/>
              <a:latin typeface="Tw Cen Classified MT Std" panose="020B0502020104020603" pitchFamily="34" charset="0"/>
              <a:cs typeface="Baloo" panose="03080902040302020200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375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D02F8C-6F24-4B4C-A9A2-7580EE91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3674" y="145805"/>
            <a:ext cx="866492" cy="866492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49204A1-BD5E-0B40-A1CF-A5968C0CD3B9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13</a:t>
            </a:fld>
            <a:endParaRPr lang="en" sz="2133" dirty="0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040F5C0-4228-564D-8144-9DA83F3BD59B}"/>
              </a:ext>
            </a:extLst>
          </p:cNvPr>
          <p:cNvSpPr txBox="1">
            <a:spLocks/>
          </p:cNvSpPr>
          <p:nvPr/>
        </p:nvSpPr>
        <p:spPr>
          <a:xfrm>
            <a:off x="2497124" y="1012297"/>
            <a:ext cx="8091296" cy="1501652"/>
          </a:xfrm>
          <a:prstGeom prst="rect">
            <a:avLst/>
          </a:prstGeom>
        </p:spPr>
        <p:txBody>
          <a:bodyPr vert="horz" wrap="square" lIns="0" tIns="11516" rIns="0" bIns="0" rtlCol="0" anchor="b" anchorCtr="0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</a:rPr>
              <a:t>Goal </a:t>
            </a:r>
            <a:r>
              <a:rPr lang="nl-NL" sz="5333" b="1" spc="-4" dirty="0" err="1">
                <a:solidFill>
                  <a:srgbClr val="C00000"/>
                </a:solidFill>
              </a:rPr>
              <a:t>based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Robotic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</a:rPr>
              <a:t>Agents</a:t>
            </a:r>
            <a:r>
              <a:rPr lang="nl-NL" sz="5333" b="1" spc="-4" dirty="0">
                <a:solidFill>
                  <a:srgbClr val="C00000"/>
                </a:solidFill>
              </a:rPr>
              <a:t> </a:t>
            </a:r>
          </a:p>
          <a:p>
            <a:pPr marL="11516">
              <a:spcBef>
                <a:spcPts val="91"/>
              </a:spcBef>
            </a:pPr>
            <a:r>
              <a:rPr lang="nl-NL" sz="5333" b="1" spc="-4" dirty="0" err="1">
                <a:solidFill>
                  <a:srgbClr val="C00000"/>
                </a:solidFill>
              </a:rPr>
              <a:t>need</a:t>
            </a:r>
            <a:r>
              <a:rPr lang="nl-NL" sz="5333" b="1" spc="-4" dirty="0">
                <a:solidFill>
                  <a:srgbClr val="C00000"/>
                </a:solidFill>
              </a:rPr>
              <a:t> AI </a:t>
            </a:r>
            <a:r>
              <a:rPr lang="nl-NL" sz="5333" b="1" spc="-4" dirty="0">
                <a:solidFill>
                  <a:schemeClr val="accent1">
                    <a:lumMod val="75000"/>
                  </a:schemeClr>
                </a:solidFill>
              </a:rPr>
              <a:t>(human </a:t>
            </a:r>
            <a:r>
              <a:rPr lang="nl-NL" sz="5333" b="1" spc="-4" dirty="0" err="1">
                <a:solidFill>
                  <a:schemeClr val="accent1">
                    <a:lumMod val="75000"/>
                  </a:schemeClr>
                </a:solidFill>
              </a:rPr>
              <a:t>cognition</a:t>
            </a:r>
            <a:r>
              <a:rPr lang="nl-NL" sz="5333" b="1" spc="-4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9747D-D506-5E4D-9A2C-9EA21330DA88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E14445-1217-0744-B59C-E26FDA35D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860" y="5363664"/>
            <a:ext cx="1333099" cy="1048505"/>
          </a:xfrm>
          <a:prstGeom prst="rect">
            <a:avLst/>
          </a:prstGeom>
        </p:spPr>
      </p:pic>
      <p:pic>
        <p:nvPicPr>
          <p:cNvPr id="5122" name="Picture 2" descr="Model Based Reflex Agents">
            <a:extLst>
              <a:ext uri="{FF2B5EF4-FFF2-40B4-BE49-F238E27FC236}">
                <a16:creationId xmlns:a16="http://schemas.microsoft.com/office/drawing/2014/main" id="{BC8ED159-3A09-D541-8C34-0040CF60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670" y="2900362"/>
            <a:ext cx="5580766" cy="319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8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6E9E5B-44BB-0F4A-BA93-23D00452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09" y="1253973"/>
            <a:ext cx="8296783" cy="51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8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471EAC-10EF-534B-80E7-31869E00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893" y="1450260"/>
            <a:ext cx="4458107" cy="514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A1C35-0E0F-AC46-9764-E8F14AA83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0260"/>
            <a:ext cx="4192795" cy="51470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9099E-6FD9-B44A-91B7-37B621E44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713" y="5093756"/>
            <a:ext cx="1186489" cy="150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1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097A0-1981-B147-8268-00604564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80" y="819424"/>
            <a:ext cx="8312071" cy="54847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BF0A51-1170-CC4C-93B9-BE99C9DC8DAF}"/>
              </a:ext>
            </a:extLst>
          </p:cNvPr>
          <p:cNvSpPr/>
          <p:nvPr/>
        </p:nvSpPr>
        <p:spPr>
          <a:xfrm>
            <a:off x="5303830" y="6436809"/>
            <a:ext cx="35136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hlinkClick r:id="rId3"/>
              </a:rPr>
              <a:t>http://www.anatomyof.ai/img/ai-anatomy-map.pdf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925529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76947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Fundamentals: Learning Algorithms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DBA7-B3D2-2849-AF40-0E0F8C41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1984426"/>
            <a:ext cx="1389568" cy="1799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10C6C-ACE3-8D4E-B284-A9B6117E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11" y="1984426"/>
            <a:ext cx="1211996" cy="1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9AD1A9-B6A4-D846-AFF1-78A30555D7B2}"/>
              </a:ext>
            </a:extLst>
          </p:cNvPr>
          <p:cNvSpPr/>
          <p:nvPr/>
        </p:nvSpPr>
        <p:spPr>
          <a:xfrm>
            <a:off x="1654694" y="6433290"/>
            <a:ext cx="10138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https://machinelearningmastery.com/a-tour-of-machine-learning-algorithms/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DEE28-8498-1943-9F5C-49E43071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839" y="1059723"/>
            <a:ext cx="6934200" cy="100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9436B-E8C3-7240-AE1D-FD5E2C4C3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12" y="2039108"/>
            <a:ext cx="60071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326A0-AEE5-1849-9D74-FF9BD90A7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343" y="2879638"/>
            <a:ext cx="1460500" cy="166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F53D2-076B-FD46-997C-E4665D9AF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844" y="2866938"/>
            <a:ext cx="14859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D1BBB4-1A47-2245-B92D-24E94FA8A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745" y="2866938"/>
            <a:ext cx="14605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21AE71-7E02-944F-90D8-450FDB5BB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4035" y="2866938"/>
            <a:ext cx="1320800" cy="144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5C112C-F218-B94A-9C0B-1135D4F582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8647" y="2866938"/>
            <a:ext cx="1371600" cy="156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04991-3F0D-B14F-9130-471749C7F1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294" y="2930438"/>
            <a:ext cx="1358900" cy="154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B84549-CF4E-4349-B6CA-3B6938DD6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794" y="4790330"/>
            <a:ext cx="1358900" cy="153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2BF173-78B1-664D-B275-5B3015EF2B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5923" y="2866938"/>
            <a:ext cx="1384300" cy="1511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171BDF-7478-E947-8966-C26DD1CEE0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6458" y="4790330"/>
            <a:ext cx="1346200" cy="143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62AFD8-F4B1-D04F-8B3F-92BE69EAA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43384" y="4790330"/>
            <a:ext cx="1358900" cy="158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056D76-B865-7E4B-90C3-9926988405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1233" y="4790330"/>
            <a:ext cx="1320800" cy="157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86CD47-86C0-7346-B749-3722AE89C6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5923" y="4790330"/>
            <a:ext cx="1358900" cy="1562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533B70-CC8D-DA4A-A35F-90C7DCD326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8635" y="4790330"/>
            <a:ext cx="1346200" cy="157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F22B6A-73CB-8A41-81E1-CA3307A6CD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68384" y="4790330"/>
            <a:ext cx="1333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8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5B30B2A-2229-ED48-B81A-767E2C38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25" y="960080"/>
            <a:ext cx="3449326" cy="517398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62DE280-5E5B-1148-BD72-9772C7E2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820" y="960080"/>
            <a:ext cx="3631132" cy="54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989FCE-853D-1F45-8146-7792E0681801}"/>
              </a:ext>
            </a:extLst>
          </p:cNvPr>
          <p:cNvSpPr/>
          <p:nvPr/>
        </p:nvSpPr>
        <p:spPr>
          <a:xfrm>
            <a:off x="3446009" y="6401109"/>
            <a:ext cx="54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https://www.asimovinstitute.org/neural-network-zoo/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36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8720" y="476350"/>
            <a:ext cx="2195703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lang="nl-NL" spc="-5"/>
              <a:t>CONTEXT</a:t>
            </a:r>
            <a:endParaRPr spc="-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596" y="1585714"/>
            <a:ext cx="183800" cy="169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5335" y="1472184"/>
            <a:ext cx="10550178" cy="18883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54293">
              <a:lnSpc>
                <a:spcPct val="114599"/>
              </a:lnSpc>
              <a:spcBef>
                <a:spcPts val="9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Prerequisites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spc="-5" dirty="0">
                <a:latin typeface="Open Sans"/>
                <a:cs typeface="Open Sans"/>
              </a:rPr>
              <a:t> basics in linear </a:t>
            </a:r>
            <a:r>
              <a:rPr sz="2160" spc="-9" dirty="0">
                <a:latin typeface="Open Sans"/>
                <a:cs typeface="Open Sans"/>
              </a:rPr>
              <a:t>algebra,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spc="-14" dirty="0">
                <a:latin typeface="Open Sans"/>
                <a:cs typeface="Open Sans"/>
              </a:rPr>
              <a:t>probability,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dirty="0">
                <a:latin typeface="Open Sans"/>
                <a:cs typeface="Open Sans"/>
              </a:rPr>
              <a:t>and </a:t>
            </a:r>
            <a:r>
              <a:rPr sz="2160" spc="-549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analysis </a:t>
            </a:r>
            <a:r>
              <a:rPr sz="2160" dirty="0">
                <a:latin typeface="Open Sans"/>
                <a:cs typeface="Open Sans"/>
              </a:rPr>
              <a:t>of</a:t>
            </a:r>
            <a:r>
              <a:rPr sz="2160" spc="-5" dirty="0">
                <a:latin typeface="Open Sans"/>
                <a:cs typeface="Open Sans"/>
              </a:rPr>
              <a:t> algorithms.</a:t>
            </a:r>
            <a:endParaRPr sz="2160" dirty="0"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endParaRPr lang="nl-NL" sz="2160" spc="-9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Workload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dirty="0">
                <a:latin typeface="Open Sans"/>
                <a:cs typeface="Open Sans"/>
              </a:rPr>
              <a:t> </a:t>
            </a:r>
            <a:r>
              <a:rPr lang="nl-NL" sz="2160" spc="-9" dirty="0">
                <a:latin typeface="Open Sans"/>
                <a:cs typeface="Open Sans"/>
              </a:rPr>
              <a:t>Do </a:t>
            </a:r>
            <a:r>
              <a:rPr lang="nl-NL" sz="2160" spc="-9" dirty="0" err="1">
                <a:latin typeface="Open Sans"/>
                <a:cs typeface="Open Sans"/>
              </a:rPr>
              <a:t>it</a:t>
            </a:r>
            <a:r>
              <a:rPr lang="nl-NL" sz="2160" spc="-9" dirty="0">
                <a:latin typeface="Open Sans"/>
                <a:cs typeface="Open Sans"/>
              </a:rPr>
              <a:t> </a:t>
            </a:r>
            <a:r>
              <a:rPr lang="nl-NL" sz="2160" spc="-9" dirty="0" err="1">
                <a:latin typeface="Open Sans"/>
                <a:cs typeface="Open Sans"/>
              </a:rPr>
              <a:t>your-self</a:t>
            </a:r>
            <a:r>
              <a:rPr sz="2160" spc="5" dirty="0">
                <a:latin typeface="Open Sans"/>
                <a:cs typeface="Open Sans"/>
              </a:rPr>
              <a:t> </a:t>
            </a:r>
            <a:r>
              <a:rPr lang="en-US" sz="2160" spc="5" dirty="0">
                <a:latin typeface="Open Sans"/>
                <a:cs typeface="Open Sans"/>
              </a:rPr>
              <a:t>  [DIY] </a:t>
            </a:r>
            <a:r>
              <a:rPr sz="2160" spc="-5" dirty="0">
                <a:latin typeface="Open Sans"/>
                <a:cs typeface="Open Sans"/>
              </a:rPr>
              <a:t>assignments</a:t>
            </a:r>
            <a:endParaRPr sz="2160" dirty="0"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endParaRPr lang="nl-NL" sz="2160" dirty="0">
              <a:solidFill>
                <a:srgbClr val="B51A00"/>
              </a:solidFill>
              <a:latin typeface="Open Sans"/>
              <a:cs typeface="Open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16" y="2581316"/>
            <a:ext cx="183800" cy="1691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0B577-BB91-0507-8B9E-79829B8E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D23F52-C73F-480B-A9BE-12AD7639047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2202628" y="1093416"/>
            <a:ext cx="8566972" cy="2607124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How do </a:t>
            </a:r>
          </a:p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Machines / Humans </a:t>
            </a: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Learn?</a:t>
            </a:r>
            <a:endParaRPr lang="en-US" b="1" dirty="0">
              <a:solidFill>
                <a:srgbClr val="C00000"/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90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842" y="740272"/>
            <a:ext cx="6930888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pc="-5" dirty="0"/>
              <a:t>LEARNING NEEDS?</a:t>
            </a:r>
            <a:endParaRPr spc="-1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243759"/>
            <a:ext cx="183800" cy="1691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991400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21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B2EDA79-30AD-55FB-B23F-DC78C3701088}"/>
              </a:ext>
            </a:extLst>
          </p:cNvPr>
          <p:cNvSpPr txBox="1">
            <a:spLocks/>
          </p:cNvSpPr>
          <p:nvPr/>
        </p:nvSpPr>
        <p:spPr>
          <a:xfrm>
            <a:off x="1173424" y="2154082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a [computational?] </a:t>
            </a:r>
            <a:r>
              <a:rPr lang="en-US" sz="2160" b="1" spc="-5" dirty="0">
                <a:solidFill>
                  <a:srgbClr val="AB1500"/>
                </a:solidFill>
              </a:rPr>
              <a:t>Learning Algorithm</a:t>
            </a:r>
            <a:endParaRPr lang="en-US" sz="2160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4A7FF326-71A1-706D-6B5E-C9DABE182E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611997"/>
            <a:ext cx="183800" cy="169183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C479C8FA-C33E-36E6-2C42-787D54D71363}"/>
              </a:ext>
            </a:extLst>
          </p:cNvPr>
          <p:cNvSpPr txBox="1">
            <a:spLocks/>
          </p:cNvSpPr>
          <p:nvPr/>
        </p:nvSpPr>
        <p:spPr>
          <a:xfrm>
            <a:off x="1173424" y="2521731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[unstructured / structured?] </a:t>
            </a:r>
            <a:r>
              <a:rPr lang="en-US" sz="2160" b="1" spc="-5" dirty="0">
                <a:solidFill>
                  <a:srgbClr val="AB1500"/>
                </a:solidFill>
              </a:rPr>
              <a:t>data</a:t>
            </a:r>
            <a:endParaRPr lang="en-US" sz="2160" b="1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4A748DF-75FE-E8B5-2841-107F6A2F0101}"/>
              </a:ext>
            </a:extLst>
          </p:cNvPr>
          <p:cNvSpPr txBox="1">
            <a:spLocks/>
          </p:cNvSpPr>
          <p:nvPr/>
        </p:nvSpPr>
        <p:spPr>
          <a:xfrm>
            <a:off x="1173424" y="2889380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[input?] </a:t>
            </a:r>
            <a:r>
              <a:rPr lang="en-US" sz="2160" b="1" spc="-5" dirty="0">
                <a:solidFill>
                  <a:srgbClr val="AB1500"/>
                </a:solidFill>
              </a:rPr>
              <a:t>sensors</a:t>
            </a:r>
            <a:endParaRPr lang="en-US" sz="2160" b="1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D903F41-E2CE-2450-EEF1-E9F609256D84}"/>
              </a:ext>
            </a:extLst>
          </p:cNvPr>
          <p:cNvSpPr txBox="1">
            <a:spLocks/>
          </p:cNvSpPr>
          <p:nvPr/>
        </p:nvSpPr>
        <p:spPr>
          <a:xfrm>
            <a:off x="1173424" y="3257029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[output?] </a:t>
            </a:r>
            <a:r>
              <a:rPr lang="en-US" sz="2160" b="1" spc="-5" dirty="0">
                <a:solidFill>
                  <a:srgbClr val="AB1500"/>
                </a:solidFill>
              </a:rPr>
              <a:t>effectors</a:t>
            </a:r>
            <a:endParaRPr lang="en-US" sz="2160" b="1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29E49A1-AA05-0F64-3B9C-A971EE4593D6}"/>
              </a:ext>
            </a:extLst>
          </p:cNvPr>
          <p:cNvSpPr txBox="1">
            <a:spLocks/>
          </p:cNvSpPr>
          <p:nvPr/>
        </p:nvSpPr>
        <p:spPr>
          <a:xfrm>
            <a:off x="1173424" y="3624679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[cybernetic?] </a:t>
            </a:r>
            <a:r>
              <a:rPr lang="en-US" sz="2160" b="1" spc="-5" dirty="0">
                <a:solidFill>
                  <a:srgbClr val="AB1500"/>
                </a:solidFill>
              </a:rPr>
              <a:t>modeling</a:t>
            </a:r>
            <a:endParaRPr lang="en-US" sz="2160" b="1" dirty="0"/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36B84D74-3F54-879F-9606-5EF4DBED7A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3359050"/>
            <a:ext cx="183800" cy="169183"/>
          </a:xfrm>
          <a:prstGeom prst="rect">
            <a:avLst/>
          </a:prstGeom>
        </p:spPr>
      </p:pic>
      <p:pic>
        <p:nvPicPr>
          <p:cNvPr id="18" name="object 4">
            <a:extLst>
              <a:ext uri="{FF2B5EF4-FFF2-40B4-BE49-F238E27FC236}">
                <a16:creationId xmlns:a16="http://schemas.microsoft.com/office/drawing/2014/main" id="{4EF25369-888F-07C9-CD24-2ABD87CEB6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3712057"/>
            <a:ext cx="183800" cy="169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C03D18-8F24-4354-FD02-8D6EDCCA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5898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2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1" y="2381251"/>
            <a:ext cx="6667499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1" y="2381251"/>
            <a:ext cx="6857999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62250" y="2381250"/>
            <a:ext cx="6667500" cy="2956560"/>
            <a:chOff x="1238250" y="2381250"/>
            <a:chExt cx="6667500" cy="295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250" y="2381250"/>
              <a:ext cx="6667499" cy="2095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86000" y="3921990"/>
              <a:ext cx="841375" cy="1405890"/>
            </a:xfrm>
            <a:custGeom>
              <a:avLst/>
              <a:gdLst/>
              <a:ahLst/>
              <a:cxnLst/>
              <a:rect l="l" t="t" r="r" b="b"/>
              <a:pathLst>
                <a:path w="841375" h="1405889">
                  <a:moveTo>
                    <a:pt x="769374" y="246974"/>
                  </a:moveTo>
                  <a:lnTo>
                    <a:pt x="769348" y="203555"/>
                  </a:lnTo>
                  <a:lnTo>
                    <a:pt x="770888" y="159949"/>
                  </a:lnTo>
                  <a:lnTo>
                    <a:pt x="776421" y="117112"/>
                  </a:lnTo>
                  <a:lnTo>
                    <a:pt x="788374" y="75999"/>
                  </a:lnTo>
                  <a:lnTo>
                    <a:pt x="826031" y="34709"/>
                  </a:lnTo>
                  <a:lnTo>
                    <a:pt x="841252" y="17958"/>
                  </a:lnTo>
                  <a:lnTo>
                    <a:pt x="835874" y="9499"/>
                  </a:lnTo>
                  <a:lnTo>
                    <a:pt x="785671" y="3725"/>
                  </a:lnTo>
                  <a:lnTo>
                    <a:pt x="734799" y="1954"/>
                  </a:lnTo>
                  <a:lnTo>
                    <a:pt x="684596" y="6331"/>
                  </a:lnTo>
                  <a:lnTo>
                    <a:pt x="636399" y="18999"/>
                  </a:lnTo>
                  <a:lnTo>
                    <a:pt x="616910" y="24044"/>
                  </a:lnTo>
                  <a:lnTo>
                    <a:pt x="577653" y="33348"/>
                  </a:lnTo>
                  <a:lnTo>
                    <a:pt x="623823" y="48346"/>
                  </a:lnTo>
                  <a:lnTo>
                    <a:pt x="669837" y="51341"/>
                  </a:lnTo>
                  <a:lnTo>
                    <a:pt x="716437" y="48214"/>
                  </a:lnTo>
                  <a:lnTo>
                    <a:pt x="762618" y="40191"/>
                  </a:lnTo>
                  <a:lnTo>
                    <a:pt x="807374" y="28499"/>
                  </a:lnTo>
                  <a:lnTo>
                    <a:pt x="838789" y="2798"/>
                  </a:lnTo>
                  <a:lnTo>
                    <a:pt x="835874" y="0"/>
                  </a:lnTo>
                  <a:lnTo>
                    <a:pt x="793568" y="11209"/>
                  </a:lnTo>
                  <a:lnTo>
                    <a:pt x="753923" y="27130"/>
                  </a:lnTo>
                  <a:lnTo>
                    <a:pt x="716780" y="47414"/>
                  </a:lnTo>
                  <a:lnTo>
                    <a:pt x="681978" y="71712"/>
                  </a:lnTo>
                  <a:lnTo>
                    <a:pt x="649359" y="99675"/>
                  </a:lnTo>
                  <a:lnTo>
                    <a:pt x="618763" y="130954"/>
                  </a:lnTo>
                  <a:lnTo>
                    <a:pt x="590030" y="165202"/>
                  </a:lnTo>
                  <a:lnTo>
                    <a:pt x="563001" y="202070"/>
                  </a:lnTo>
                  <a:lnTo>
                    <a:pt x="537516" y="241208"/>
                  </a:lnTo>
                  <a:lnTo>
                    <a:pt x="513415" y="282269"/>
                  </a:lnTo>
                  <a:lnTo>
                    <a:pt x="490539" y="324903"/>
                  </a:lnTo>
                  <a:lnTo>
                    <a:pt x="468729" y="368762"/>
                  </a:lnTo>
                  <a:lnTo>
                    <a:pt x="447824" y="413497"/>
                  </a:lnTo>
                  <a:lnTo>
                    <a:pt x="427666" y="458761"/>
                  </a:lnTo>
                  <a:lnTo>
                    <a:pt x="408094" y="504203"/>
                  </a:lnTo>
                  <a:lnTo>
                    <a:pt x="388949" y="549476"/>
                  </a:lnTo>
                  <a:lnTo>
                    <a:pt x="370072" y="594230"/>
                  </a:lnTo>
                  <a:lnTo>
                    <a:pt x="351303" y="638118"/>
                  </a:lnTo>
                  <a:lnTo>
                    <a:pt x="332482" y="680791"/>
                  </a:lnTo>
                  <a:lnTo>
                    <a:pt x="313449" y="721899"/>
                  </a:lnTo>
                  <a:lnTo>
                    <a:pt x="291797" y="767145"/>
                  </a:lnTo>
                  <a:lnTo>
                    <a:pt x="270071" y="812365"/>
                  </a:lnTo>
                  <a:lnTo>
                    <a:pt x="248314" y="857578"/>
                  </a:lnTo>
                  <a:lnTo>
                    <a:pt x="226568" y="902801"/>
                  </a:lnTo>
                  <a:lnTo>
                    <a:pt x="204875" y="948051"/>
                  </a:lnTo>
                  <a:lnTo>
                    <a:pt x="183276" y="993344"/>
                  </a:lnTo>
                  <a:lnTo>
                    <a:pt x="161812" y="1038699"/>
                  </a:lnTo>
                  <a:lnTo>
                    <a:pt x="140526" y="1084132"/>
                  </a:lnTo>
                  <a:lnTo>
                    <a:pt x="119460" y="1129661"/>
                  </a:lnTo>
                  <a:lnTo>
                    <a:pt x="98654" y="1175303"/>
                  </a:lnTo>
                  <a:lnTo>
                    <a:pt x="78151" y="1221074"/>
                  </a:lnTo>
                  <a:lnTo>
                    <a:pt x="57992" y="1266992"/>
                  </a:lnTo>
                  <a:lnTo>
                    <a:pt x="38220" y="1313074"/>
                  </a:lnTo>
                  <a:lnTo>
                    <a:pt x="18875" y="1359338"/>
                  </a:lnTo>
                  <a:lnTo>
                    <a:pt x="0" y="14057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6654" y="3798714"/>
              <a:ext cx="868680" cy="914400"/>
            </a:xfrm>
            <a:custGeom>
              <a:avLst/>
              <a:gdLst/>
              <a:ahLst/>
              <a:cxnLst/>
              <a:rect l="l" t="t" r="r" b="b"/>
              <a:pathLst>
                <a:path w="868679" h="914400">
                  <a:moveTo>
                    <a:pt x="868273" y="914326"/>
                  </a:moveTo>
                  <a:lnTo>
                    <a:pt x="823740" y="901226"/>
                  </a:lnTo>
                  <a:lnTo>
                    <a:pt x="781435" y="883678"/>
                  </a:lnTo>
                  <a:lnTo>
                    <a:pt x="741206" y="862060"/>
                  </a:lnTo>
                  <a:lnTo>
                    <a:pt x="702900" y="836751"/>
                  </a:lnTo>
                  <a:lnTo>
                    <a:pt x="666363" y="808128"/>
                  </a:lnTo>
                  <a:lnTo>
                    <a:pt x="631444" y="776568"/>
                  </a:lnTo>
                  <a:lnTo>
                    <a:pt x="597990" y="742450"/>
                  </a:lnTo>
                  <a:lnTo>
                    <a:pt x="565847" y="706151"/>
                  </a:lnTo>
                  <a:lnTo>
                    <a:pt x="534864" y="668048"/>
                  </a:lnTo>
                  <a:lnTo>
                    <a:pt x="504886" y="628520"/>
                  </a:lnTo>
                  <a:lnTo>
                    <a:pt x="475763" y="587943"/>
                  </a:lnTo>
                  <a:lnTo>
                    <a:pt x="447341" y="546696"/>
                  </a:lnTo>
                  <a:lnTo>
                    <a:pt x="419466" y="505157"/>
                  </a:lnTo>
                  <a:lnTo>
                    <a:pt x="391988" y="463702"/>
                  </a:lnTo>
                  <a:lnTo>
                    <a:pt x="364752" y="422711"/>
                  </a:lnTo>
                  <a:lnTo>
                    <a:pt x="337606" y="382560"/>
                  </a:lnTo>
                  <a:lnTo>
                    <a:pt x="310398" y="343626"/>
                  </a:lnTo>
                  <a:lnTo>
                    <a:pt x="282207" y="305549"/>
                  </a:lnTo>
                  <a:lnTo>
                    <a:pt x="252674" y="268396"/>
                  </a:lnTo>
                  <a:lnTo>
                    <a:pt x="221830" y="232266"/>
                  </a:lnTo>
                  <a:lnTo>
                    <a:pt x="189706" y="197258"/>
                  </a:lnTo>
                  <a:lnTo>
                    <a:pt x="156335" y="163475"/>
                  </a:lnTo>
                  <a:lnTo>
                    <a:pt x="121747" y="131014"/>
                  </a:lnTo>
                  <a:lnTo>
                    <a:pt x="85973" y="99976"/>
                  </a:lnTo>
                  <a:lnTo>
                    <a:pt x="74327" y="86604"/>
                  </a:lnTo>
                  <a:lnTo>
                    <a:pt x="54355" y="63046"/>
                  </a:lnTo>
                  <a:lnTo>
                    <a:pt x="35761" y="43522"/>
                  </a:lnTo>
                  <a:lnTo>
                    <a:pt x="28248" y="42251"/>
                  </a:lnTo>
                  <a:lnTo>
                    <a:pt x="33927" y="73726"/>
                  </a:lnTo>
                  <a:lnTo>
                    <a:pt x="44460" y="122444"/>
                  </a:lnTo>
                  <a:lnTo>
                    <a:pt x="54905" y="167942"/>
                  </a:lnTo>
                  <a:lnTo>
                    <a:pt x="60323" y="189751"/>
                  </a:lnTo>
                  <a:lnTo>
                    <a:pt x="62691" y="199511"/>
                  </a:lnTo>
                  <a:lnTo>
                    <a:pt x="40421" y="161756"/>
                  </a:lnTo>
                  <a:lnTo>
                    <a:pt x="23850" y="125835"/>
                  </a:lnTo>
                  <a:lnTo>
                    <a:pt x="9032" y="86280"/>
                  </a:lnTo>
                  <a:lnTo>
                    <a:pt x="0" y="48887"/>
                  </a:lnTo>
                  <a:lnTo>
                    <a:pt x="786" y="19454"/>
                  </a:lnTo>
                  <a:lnTo>
                    <a:pt x="15423" y="3776"/>
                  </a:lnTo>
                  <a:lnTo>
                    <a:pt x="53817" y="0"/>
                  </a:lnTo>
                  <a:lnTo>
                    <a:pt x="102086" y="3791"/>
                  </a:lnTo>
                  <a:lnTo>
                    <a:pt x="145909" y="12035"/>
                  </a:lnTo>
                  <a:lnTo>
                    <a:pt x="170962" y="21619"/>
                  </a:lnTo>
                  <a:lnTo>
                    <a:pt x="162923" y="29426"/>
                  </a:lnTo>
                  <a:lnTo>
                    <a:pt x="128027" y="34331"/>
                  </a:lnTo>
                  <a:lnTo>
                    <a:pt x="92729" y="36106"/>
                  </a:lnTo>
                  <a:lnTo>
                    <a:pt x="57259" y="36148"/>
                  </a:lnTo>
                  <a:lnTo>
                    <a:pt x="21848" y="35851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5901" y="5502738"/>
            <a:ext cx="23641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34745" algn="l"/>
              </a:tabLst>
            </a:pPr>
            <a:r>
              <a:rPr sz="1400" b="1" spc="-60">
                <a:solidFill>
                  <a:srgbClr val="0F9D58"/>
                </a:solidFill>
                <a:latin typeface="Arial"/>
                <a:cs typeface="Arial"/>
              </a:rPr>
              <a:t>try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75">
                <a:solidFill>
                  <a:srgbClr val="0F9D58"/>
                </a:solidFill>
                <a:latin typeface="Arial"/>
                <a:cs typeface="Arial"/>
              </a:rPr>
              <a:t>a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model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55">
                <a:solidFill>
                  <a:srgbClr val="0F9D58"/>
                </a:solidFill>
                <a:latin typeface="Arial"/>
                <a:cs typeface="Arial"/>
              </a:rPr>
              <a:t>-	</a:t>
            </a:r>
            <a:r>
              <a:rPr sz="1400" b="1" spc="-125">
                <a:solidFill>
                  <a:srgbClr val="0F9D58"/>
                </a:solidFill>
                <a:latin typeface="Arial"/>
                <a:cs typeface="Arial"/>
              </a:rPr>
              <a:t>this</a:t>
            </a:r>
            <a:r>
              <a:rPr sz="1400" b="1" spc="12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one</a:t>
            </a:r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05">
                <a:solidFill>
                  <a:srgbClr val="0F9D58"/>
                </a:solidFill>
                <a:latin typeface="Arial"/>
                <a:cs typeface="Arial"/>
              </a:rPr>
              <a:t>is</a:t>
            </a:r>
            <a:r>
              <a:rPr sz="1400" b="1" spc="114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35">
                <a:solidFill>
                  <a:srgbClr val="0F9D58"/>
                </a:solidFill>
                <a:latin typeface="Arial"/>
                <a:cs typeface="Arial"/>
              </a:rPr>
              <a:t>linear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6626" y="4829438"/>
            <a:ext cx="2009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45">
                <a:solidFill>
                  <a:srgbClr val="CC0000"/>
                </a:solidFill>
                <a:latin typeface="Arial"/>
                <a:cs typeface="Arial"/>
              </a:rPr>
              <a:t>random</a:t>
            </a:r>
            <a:r>
              <a:rPr sz="1400" b="1" spc="-1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CC0000"/>
                </a:solidFill>
                <a:latin typeface="Arial"/>
                <a:cs typeface="Arial"/>
              </a:rPr>
              <a:t>starting</a:t>
            </a:r>
            <a:r>
              <a:rPr sz="1400" b="1" spc="1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85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39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42969" y="5804434"/>
            <a:ext cx="1437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25">
                <a:solidFill>
                  <a:srgbClr val="CC0000"/>
                </a:solidFill>
                <a:latin typeface="Arial"/>
                <a:cs typeface="Arial"/>
              </a:rPr>
              <a:t>not</a:t>
            </a:r>
            <a:r>
              <a:rPr sz="3000" spc="2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140">
                <a:solidFill>
                  <a:srgbClr val="CC0000"/>
                </a:solidFill>
                <a:latin typeface="Arial"/>
                <a:cs typeface="Arial"/>
              </a:rPr>
              <a:t>great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84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0372" y="5766460"/>
            <a:ext cx="989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20">
                <a:solidFill>
                  <a:srgbClr val="0F9D58"/>
                </a:solidFill>
                <a:latin typeface="Arial"/>
                <a:cs typeface="Arial"/>
              </a:rPr>
              <a:t>better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94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32517" y="5766460"/>
            <a:ext cx="1184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95">
                <a:solidFill>
                  <a:srgbClr val="CC0000"/>
                </a:solidFill>
                <a:latin typeface="Arial"/>
                <a:cs typeface="Arial"/>
              </a:rPr>
              <a:t>worse</a:t>
            </a:r>
            <a:r>
              <a:rPr sz="3000" spc="2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390">
                <a:solidFill>
                  <a:srgbClr val="CC0000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94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96410"/>
            <a:chOff x="762000" y="1828800"/>
            <a:chExt cx="7620000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603" y="5585176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10480" y="5861434"/>
            <a:ext cx="1581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3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sz="3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10">
                <a:solidFill>
                  <a:srgbClr val="0000FF"/>
                </a:solidFill>
                <a:latin typeface="Arial"/>
                <a:cs typeface="Arial"/>
              </a:rPr>
              <a:t>yet</a:t>
            </a:r>
            <a:r>
              <a:rPr sz="30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390">
                <a:solidFill>
                  <a:srgbClr val="0000FF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42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857988" y="3392349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262062" y="3163901"/>
            <a:ext cx="379892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11904">
                <a:latin typeface="Arial"/>
                <a:cs typeface="Arial"/>
              </a:rPr>
              <a:t>Don’t</a:t>
            </a:r>
            <a:r>
              <a:rPr sz="2100" spc="-60" baseline="-11904">
                <a:latin typeface="Arial"/>
                <a:cs typeface="Arial"/>
              </a:rPr>
              <a:t> </a:t>
            </a:r>
            <a:r>
              <a:rPr sz="2100" baseline="-9920">
                <a:latin typeface="Arial"/>
                <a:cs typeface="Arial"/>
              </a:rPr>
              <a:t>know</a:t>
            </a:r>
            <a:r>
              <a:rPr sz="2100" spc="-60" baseline="-9920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how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baseline="-3968">
                <a:latin typeface="Arial"/>
                <a:cs typeface="Arial"/>
              </a:rPr>
              <a:t>something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works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exactly?</a:t>
            </a:r>
            <a:r>
              <a:rPr sz="2100" spc="-60" baseline="1984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Try</a:t>
            </a:r>
            <a:r>
              <a:rPr sz="2100" spc="-60" baseline="5952">
                <a:latin typeface="Arial"/>
                <a:cs typeface="Arial"/>
              </a:rPr>
              <a:t> </a:t>
            </a:r>
            <a:r>
              <a:rPr sz="2100" baseline="7936">
                <a:latin typeface="Arial"/>
                <a:cs typeface="Arial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 rot="21300000">
            <a:off x="4289646" y="3460970"/>
            <a:ext cx="282309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="1" spc="-7" baseline="-992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2100" b="1" spc="-82" baseline="-99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with</a:t>
            </a:r>
            <a:r>
              <a:rPr sz="2100" spc="-82" baseline="-5952"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adjustable</a:t>
            </a:r>
            <a:r>
              <a:rPr sz="2100" b="1" spc="-75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parameters.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935175" y="4131278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4340680" y="3940800"/>
            <a:ext cx="306902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spc="-7" baseline="-11904">
                <a:latin typeface="Arial"/>
                <a:cs typeface="Arial"/>
              </a:rPr>
              <a:t>Use</a:t>
            </a:r>
            <a:r>
              <a:rPr sz="2100" spc="-67" baseline="-11904">
                <a:latin typeface="Arial"/>
                <a:cs typeface="Arial"/>
              </a:rPr>
              <a:t> </a:t>
            </a:r>
            <a:r>
              <a:rPr sz="2100" spc="-7" baseline="-9920">
                <a:latin typeface="Arial"/>
                <a:cs typeface="Arial"/>
              </a:rPr>
              <a:t>the</a:t>
            </a:r>
            <a:r>
              <a:rPr sz="2100" spc="-52" baseline="-9920">
                <a:latin typeface="Arial"/>
                <a:cs typeface="Arial"/>
              </a:rPr>
              <a:t> </a:t>
            </a:r>
            <a:r>
              <a:rPr sz="2100" b="1" spc="-7" baseline="-7936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sz="2100" b="1" spc="-60" baseline="-7936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to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baseline="-3968">
                <a:latin typeface="Arial"/>
                <a:cs typeface="Arial"/>
              </a:rPr>
              <a:t>refine</a:t>
            </a:r>
            <a:r>
              <a:rPr sz="2100" spc="-67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the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parameters.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2072527" y="3077801"/>
            <a:ext cx="7631222" cy="94513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Elements of AI ?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92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51250" y="2276608"/>
            <a:ext cx="7366000" cy="4080510"/>
            <a:chOff x="762000" y="1828800"/>
            <a:chExt cx="7620000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603" y="5585176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61280" y="6032884"/>
            <a:ext cx="1581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30" dirty="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sz="3000" spc="2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Arial"/>
                <a:cs typeface="Arial"/>
              </a:rPr>
              <a:t>yet</a:t>
            </a:r>
            <a:r>
              <a:rPr sz="3000" spc="2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390" dirty="0">
                <a:solidFill>
                  <a:srgbClr val="0000FF"/>
                </a:solidFill>
                <a:latin typeface="Arial"/>
                <a:cs typeface="Arial"/>
              </a:rPr>
              <a:t>!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DE7A7-98CE-9448-AADF-E66EF2873812}"/>
              </a:ext>
            </a:extLst>
          </p:cNvPr>
          <p:cNvSpPr/>
          <p:nvPr/>
        </p:nvSpPr>
        <p:spPr>
          <a:xfrm>
            <a:off x="2090057" y="310984"/>
            <a:ext cx="92340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Basic Concept of Machine Learning (ML)  </a:t>
            </a:r>
          </a:p>
          <a:p>
            <a:pPr defTabSz="1219170"/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is iterative in nature;</a:t>
            </a:r>
          </a:p>
          <a:p>
            <a:pPr defTabSz="1219170"/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requires a teacher &amp; memory</a:t>
            </a:r>
          </a:p>
        </p:txBody>
      </p:sp>
    </p:spTree>
    <p:extLst>
      <p:ext uri="{BB962C8B-B14F-4D97-AF65-F5344CB8AC3E}">
        <p14:creationId xmlns:p14="http://schemas.microsoft.com/office/powerpoint/2010/main" val="395554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841" y="401718"/>
            <a:ext cx="9411983" cy="136575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pc="-5" dirty="0"/>
              <a:t>LEARNING  in AI is defined as a </a:t>
            </a:r>
            <a:r>
              <a:rPr lang="en-US" spc="-5" dirty="0">
                <a:solidFill>
                  <a:srgbClr val="C00000"/>
                </a:solidFill>
              </a:rPr>
              <a:t>computational algorithm</a:t>
            </a:r>
            <a:endParaRPr spc="-18" dirty="0">
              <a:solidFill>
                <a:srgbClr val="C00000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31</a:t>
            </a:fld>
            <a:endParaRPr/>
          </a:p>
        </p:txBody>
      </p:sp>
      <p:sp>
        <p:nvSpPr>
          <p:cNvPr id="10" name="Shape 51">
            <a:extLst>
              <a:ext uri="{FF2B5EF4-FFF2-40B4-BE49-F238E27FC236}">
                <a16:creationId xmlns:a16="http://schemas.microsoft.com/office/drawing/2014/main" id="{D7857A2B-9E08-F70A-A4BB-E3716F724248}"/>
              </a:ext>
            </a:extLst>
          </p:cNvPr>
          <p:cNvSpPr txBox="1">
            <a:spLocks/>
          </p:cNvSpPr>
          <p:nvPr/>
        </p:nvSpPr>
        <p:spPr>
          <a:xfrm>
            <a:off x="2002222" y="2567041"/>
            <a:ext cx="8461578" cy="1903329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627063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A tool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for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solving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a well-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defined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(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computational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)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problem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by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manipulating</a:t>
            </a:r>
            <a:r>
              <a:rPr kumimoji="0" lang="nl-NL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r>
              <a:rPr kumimoji="0" lang="nl-NL" sz="32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symbols</a:t>
            </a:r>
            <a:endParaRPr kumimoji="0" lang="nl-NL" sz="3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88898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nl-NL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B39CB-B0C1-3394-AA73-898CD1F3A185}"/>
              </a:ext>
            </a:extLst>
          </p:cNvPr>
          <p:cNvSpPr/>
          <p:nvPr/>
        </p:nvSpPr>
        <p:spPr>
          <a:xfrm>
            <a:off x="84833" y="5090525"/>
            <a:ext cx="120223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Gill Sans MT" panose="020B0502020104020203" pitchFamily="34" charset="77"/>
              </a:rPr>
              <a:t>The word stems from the Persian mathematician al-</a:t>
            </a:r>
            <a:r>
              <a:rPr lang="en-US" dirty="0" err="1">
                <a:latin typeface="Gill Sans MT" panose="020B0502020104020203" pitchFamily="34" charset="77"/>
              </a:rPr>
              <a:t>Khwārizmī</a:t>
            </a:r>
            <a:r>
              <a:rPr lang="en-US" dirty="0">
                <a:latin typeface="Gill Sans MT" panose="020B0502020104020203" pitchFamily="34" charset="77"/>
              </a:rPr>
              <a:t>, who lived in the 9th century.  His book describing the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‘Indian numbers</a:t>
            </a:r>
            <a:r>
              <a:rPr lang="en-US" dirty="0">
                <a:latin typeface="Gill Sans MT" panose="020B0502020104020203" pitchFamily="34" charset="77"/>
              </a:rPr>
              <a:t>’, which today we call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Arabic numerals</a:t>
            </a:r>
            <a:r>
              <a:rPr lang="en-US" dirty="0">
                <a:latin typeface="Gill Sans MT" panose="020B0502020104020203" pitchFamily="34" charset="77"/>
              </a:rPr>
              <a:t>,  introduced our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modern decimal notation </a:t>
            </a:r>
            <a:r>
              <a:rPr lang="en-US" dirty="0">
                <a:latin typeface="Gill Sans MT" panose="020B0502020104020203" pitchFamily="34" charset="77"/>
              </a:rPr>
              <a:t>and its rules for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arithmetic</a:t>
            </a:r>
            <a:r>
              <a:rPr lang="en-US" dirty="0">
                <a:latin typeface="Gill Sans MT" panose="020B0502020104020203" pitchFamily="34" charset="77"/>
              </a:rPr>
              <a:t> into Europe.  The use of this system was called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‘algorism’ </a:t>
            </a:r>
            <a:r>
              <a:rPr lang="en-US" dirty="0">
                <a:latin typeface="Gill Sans MT" panose="020B0502020104020203" pitchFamily="34" charset="77"/>
              </a:rPr>
              <a:t>in the late middle ages and is transformed into today’s </a:t>
            </a:r>
            <a:r>
              <a:rPr lang="en-US" dirty="0">
                <a:solidFill>
                  <a:srgbClr val="C00000"/>
                </a:solidFill>
                <a:latin typeface="Gill Sans MT" panose="020B0502020104020203" pitchFamily="34" charset="77"/>
              </a:rPr>
              <a:t>‘algorithm’.</a:t>
            </a:r>
            <a:endParaRPr lang="en-US" dirty="0">
              <a:solidFill>
                <a:srgbClr val="C00000"/>
              </a:solidFill>
              <a:effectLst/>
              <a:latin typeface="Gill Sans MT" panose="020B05020201040202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18925D-1A2C-07A5-8343-76146EE54CE7}"/>
              </a:ext>
            </a:extLst>
          </p:cNvPr>
          <p:cNvSpPr/>
          <p:nvPr/>
        </p:nvSpPr>
        <p:spPr>
          <a:xfrm>
            <a:off x="2779235" y="6133116"/>
            <a:ext cx="917553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Times" pitchFamily="2" charset="0"/>
              </a:rPr>
              <a:t>Crossley J.N., &amp; Henry A.S. (1990)Thus </a:t>
            </a:r>
            <a:r>
              <a:rPr lang="en-US" err="1">
                <a:latin typeface="Times" pitchFamily="2" charset="0"/>
              </a:rPr>
              <a:t>spake</a:t>
            </a:r>
            <a:r>
              <a:rPr lang="en-US">
                <a:latin typeface="Times" pitchFamily="2" charset="0"/>
              </a:rPr>
              <a:t> al-</a:t>
            </a:r>
            <a:r>
              <a:rPr lang="en-US" err="1">
                <a:latin typeface="Times" pitchFamily="2" charset="0"/>
              </a:rPr>
              <a:t>Khw</a:t>
            </a:r>
            <a:r>
              <a:rPr lang="en-US" err="1">
                <a:latin typeface="Helvetica" pitchFamily="2" charset="0"/>
              </a:rPr>
              <a:t>ā</a:t>
            </a:r>
            <a:r>
              <a:rPr lang="en-US" err="1">
                <a:latin typeface="Times" pitchFamily="2" charset="0"/>
              </a:rPr>
              <a:t>rizm</a:t>
            </a:r>
            <a:r>
              <a:rPr lang="en-US" err="1">
                <a:latin typeface="Helvetica" pitchFamily="2" charset="0"/>
              </a:rPr>
              <a:t>ī</a:t>
            </a:r>
            <a:r>
              <a:rPr lang="en-US">
                <a:latin typeface="Times" pitchFamily="2" charset="0"/>
              </a:rPr>
              <a:t>: </a:t>
            </a:r>
          </a:p>
          <a:p>
            <a:r>
              <a:rPr lang="en-US">
                <a:latin typeface="Times" pitchFamily="2" charset="0"/>
              </a:rPr>
              <a:t>a translation of the text of Cambridge University Library Ms. Ii.vi.5 </a:t>
            </a:r>
            <a:r>
              <a:rPr lang="en-US" i="1">
                <a:latin typeface="Helvetica" pitchFamily="2" charset="0"/>
              </a:rPr>
              <a:t>Hist. Math. </a:t>
            </a:r>
            <a:r>
              <a:rPr lang="en-US">
                <a:solidFill>
                  <a:srgbClr val="0433FF"/>
                </a:solidFill>
                <a:latin typeface="Times" pitchFamily="2" charset="0"/>
              </a:rPr>
              <a:t>17(2) 103</a:t>
            </a:r>
            <a:r>
              <a:rPr lang="en-US">
                <a:solidFill>
                  <a:srgbClr val="0433FF"/>
                </a:solidFill>
                <a:latin typeface="Helvetica" pitchFamily="2" charset="0"/>
              </a:rPr>
              <a:t>–</a:t>
            </a:r>
            <a:r>
              <a:rPr lang="en-US">
                <a:solidFill>
                  <a:srgbClr val="0433FF"/>
                </a:solidFill>
                <a:latin typeface="Times" pitchFamily="2" charset="0"/>
              </a:rPr>
              <a:t>31</a:t>
            </a:r>
            <a:endParaRPr lang="en-US">
              <a:effectLst/>
              <a:latin typeface="Times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B3BD6D-9E39-1D26-57AA-18D160BE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C1B6F-FED8-4131-20F5-19EE18A8C4CF}"/>
              </a:ext>
            </a:extLst>
          </p:cNvPr>
          <p:cNvSpPr/>
          <p:nvPr/>
        </p:nvSpPr>
        <p:spPr>
          <a:xfrm>
            <a:off x="3129146" y="2167010"/>
            <a:ext cx="6233318" cy="304698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</p:spPr>
        <p:txBody>
          <a:bodyPr wrap="square">
            <a:spAutoFit/>
          </a:bodyPr>
          <a:lstStyle/>
          <a:p>
            <a:pPr marL="179388"/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“ </a:t>
            </a:r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Computational</a:t>
            </a:r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thinking</a:t>
            </a:r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 </a:t>
            </a:r>
          </a:p>
          <a:p>
            <a:pPr marL="179388"/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is a way of </a:t>
            </a:r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solving problems</a:t>
            </a:r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,</a:t>
            </a:r>
          </a:p>
          <a:p>
            <a:pPr marL="179388"/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designing systems</a:t>
            </a:r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, and</a:t>
            </a:r>
          </a:p>
          <a:p>
            <a:pPr marL="179388"/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understanding human behavior</a:t>
            </a:r>
          </a:p>
          <a:p>
            <a:pPr marL="179388"/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that draws on </a:t>
            </a:r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concepts</a:t>
            </a:r>
          </a:p>
          <a:p>
            <a:pPr marL="179388"/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fundamental to </a:t>
            </a:r>
            <a:r>
              <a:rPr lang="en-US" sz="3200" dirty="0">
                <a:solidFill>
                  <a:srgbClr val="C00000"/>
                </a:solidFill>
                <a:latin typeface="Gill Sans MT" panose="020B0502020104020203" pitchFamily="34" charset="77"/>
                <a:cs typeface="Baloo" panose="03080902040302020200" pitchFamily="66" charset="77"/>
              </a:rPr>
              <a:t>computer science</a:t>
            </a:r>
            <a:r>
              <a:rPr lang="en-US" sz="3200" dirty="0">
                <a:latin typeface="Gill Sans MT" panose="020B0502020104020203" pitchFamily="34" charset="77"/>
                <a:cs typeface="Baloo" panose="03080902040302020200" pitchFamily="66" charset="77"/>
              </a:rPr>
              <a:t>.”</a:t>
            </a:r>
            <a:endParaRPr lang="en-US" sz="1600" dirty="0">
              <a:effectLst/>
              <a:latin typeface="Gill Sans MT" panose="020B0502020104020203" pitchFamily="34" charset="77"/>
              <a:cs typeface="Baloo" panose="03080902040302020200" pitchFamily="66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CB964-E49A-4CD5-7E4C-F3B014897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8" y="364424"/>
            <a:ext cx="8666221" cy="13163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C56946-FAC7-0475-2FC4-FE936477C2EF}"/>
              </a:ext>
            </a:extLst>
          </p:cNvPr>
          <p:cNvSpPr/>
          <p:nvPr/>
        </p:nvSpPr>
        <p:spPr>
          <a:xfrm>
            <a:off x="2924195" y="5495043"/>
            <a:ext cx="664322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latin typeface="Helvetica" pitchFamily="2" charset="0"/>
              </a:rPr>
              <a:t>COMMUNICATIONS OF THE ACM March 2006/Vol. 49, No. 3</a:t>
            </a:r>
            <a:endParaRPr lang="en-US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261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E3F10-63F5-E04B-B7BC-59950FB1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87" y="1002081"/>
            <a:ext cx="3004201" cy="3764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B806C0-656C-A944-9E1D-59C83920B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113" y="2143865"/>
            <a:ext cx="78613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8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23E4D-6F0E-4467-3B23-49077951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582" y="926375"/>
            <a:ext cx="8894835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2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D6316F-E3F0-E91C-5515-E3B5E4FA2937}"/>
              </a:ext>
            </a:extLst>
          </p:cNvPr>
          <p:cNvSpPr/>
          <p:nvPr/>
        </p:nvSpPr>
        <p:spPr>
          <a:xfrm>
            <a:off x="1626919" y="1221669"/>
            <a:ext cx="8372103" cy="830997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269868" defTabSz="914378"/>
            <a:r>
              <a:rPr lang="nl-NL" sz="4800" b="1">
                <a:latin typeface="Century Gothic" panose="020B0502020202020204" pitchFamily="34" charset="0"/>
                <a:cs typeface="Baloo" panose="03080902040302020200" pitchFamily="66" charset="77"/>
              </a:rPr>
              <a:t>Wat is </a:t>
            </a:r>
            <a:r>
              <a:rPr lang="nl-NL" sz="4800" b="1" err="1">
                <a:latin typeface="Century Gothic" panose="020B0502020202020204" pitchFamily="34" charset="0"/>
                <a:cs typeface="Baloo" panose="03080902040302020200" pitchFamily="66" charset="77"/>
              </a:rPr>
              <a:t>computation</a:t>
            </a:r>
            <a:r>
              <a:rPr lang="nl-NL" sz="4800" b="1">
                <a:latin typeface="Century Gothic" panose="020B0502020202020204" pitchFamily="34" charset="0"/>
                <a:cs typeface="Baloo" panose="03080902040302020200" pitchFamily="66" charset="77"/>
              </a:rPr>
              <a:t>?</a:t>
            </a:r>
            <a:endParaRPr lang="en-US" sz="48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4" name="Shape 51">
            <a:extLst>
              <a:ext uri="{FF2B5EF4-FFF2-40B4-BE49-F238E27FC236}">
                <a16:creationId xmlns:a16="http://schemas.microsoft.com/office/drawing/2014/main" id="{0183D35C-D1D8-98AF-E2D4-2B2075D0B91C}"/>
              </a:ext>
            </a:extLst>
          </p:cNvPr>
          <p:cNvSpPr txBox="1">
            <a:spLocks/>
          </p:cNvSpPr>
          <p:nvPr/>
        </p:nvSpPr>
        <p:spPr>
          <a:xfrm>
            <a:off x="1626919" y="2287036"/>
            <a:ext cx="8372103" cy="16018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defTabSz="914378">
              <a:buClr>
                <a:srgbClr val="000000"/>
              </a:buClr>
            </a:pPr>
            <a:endParaRPr lang="nl-NL" sz="800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88898" defTabSz="914378">
              <a:buClr>
                <a:srgbClr val="000000"/>
              </a:buClr>
            </a:pP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When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thinking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about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computation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, </a:t>
            </a:r>
          </a:p>
          <a:p>
            <a:pPr marL="88898" defTabSz="914378">
              <a:buClr>
                <a:srgbClr val="000000"/>
              </a:buClr>
            </a:pP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it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is important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to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recall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that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the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</a:p>
          <a:p>
            <a:pPr marL="88898" defTabSz="914378">
              <a:buClr>
                <a:srgbClr val="000000"/>
              </a:buClr>
            </a:pPr>
            <a:r>
              <a:rPr lang="nl-NL" sz="32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Universe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of </a:t>
            </a:r>
            <a:r>
              <a:rPr lang="nl-NL" sz="320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symbols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&amp; </a:t>
            </a:r>
            <a:r>
              <a:rPr lang="nl-NL" sz="320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meanings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are separate. </a:t>
            </a:r>
            <a:endParaRPr lang="nl-NL" sz="3200" b="0">
              <a:solidFill>
                <a:srgbClr val="57A7B5">
                  <a:lumMod val="75000"/>
                </a:srgbClr>
              </a:solidFill>
              <a:latin typeface="Gill Sans MT" panose="020B0502020104020203" pitchFamily="34" charset="77"/>
              <a:sym typeface="Wingdings" panose="05000000000000000000" pitchFamily="2" charset="2"/>
            </a:endParaRPr>
          </a:p>
        </p:txBody>
      </p:sp>
      <p:sp>
        <p:nvSpPr>
          <p:cNvPr id="6" name="Shape 51">
            <a:extLst>
              <a:ext uri="{FF2B5EF4-FFF2-40B4-BE49-F238E27FC236}">
                <a16:creationId xmlns:a16="http://schemas.microsoft.com/office/drawing/2014/main" id="{E6758969-73FF-2EF9-19B5-C12642FCFE26}"/>
              </a:ext>
            </a:extLst>
          </p:cNvPr>
          <p:cNvSpPr txBox="1">
            <a:spLocks/>
          </p:cNvSpPr>
          <p:nvPr/>
        </p:nvSpPr>
        <p:spPr>
          <a:xfrm>
            <a:off x="1626919" y="4181752"/>
            <a:ext cx="8372103" cy="1117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88898" defTabSz="914378">
              <a:buClr>
                <a:srgbClr val="000000"/>
              </a:buClr>
            </a:pP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This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is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known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as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the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distinction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between</a:t>
            </a:r>
            <a:endParaRPr lang="nl-NL" sz="3200" b="0">
              <a:solidFill>
                <a:schemeClr val="tx1"/>
              </a:solidFill>
              <a:latin typeface="Gill Sans MT" panose="020B0502020104020203" pitchFamily="34" charset="77"/>
              <a:sym typeface="Wingdings" panose="05000000000000000000" pitchFamily="2" charset="2"/>
            </a:endParaRPr>
          </a:p>
          <a:p>
            <a:pPr marL="88898" defTabSz="914378">
              <a:buClr>
                <a:srgbClr val="000000"/>
              </a:buClr>
            </a:pPr>
            <a:r>
              <a:rPr lang="nl-NL" sz="320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syntax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and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320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semantics</a:t>
            </a:r>
            <a:r>
              <a:rPr lang="nl-NL" sz="32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.</a:t>
            </a:r>
            <a:endParaRPr lang="nl-NL" sz="3200" b="0">
              <a:solidFill>
                <a:srgbClr val="57A7B5">
                  <a:lumMod val="75000"/>
                </a:srgbClr>
              </a:solidFill>
              <a:latin typeface="Gill Sans MT" panose="020B0502020104020203" pitchFamily="34" charset="7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4938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D2FA3E-3F47-CA58-7E9A-D2AE113E78F0}"/>
              </a:ext>
            </a:extLst>
          </p:cNvPr>
          <p:cNvSpPr/>
          <p:nvPr/>
        </p:nvSpPr>
        <p:spPr>
          <a:xfrm>
            <a:off x="1572864" y="1422155"/>
            <a:ext cx="8372103" cy="830997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269868" defTabSz="914378"/>
            <a:r>
              <a:rPr lang="nl-NL" sz="4800" b="1">
                <a:latin typeface="Century Gothic" panose="020B0502020202020204" pitchFamily="34" charset="0"/>
                <a:cs typeface="Baloo" panose="03080902040302020200" pitchFamily="66" charset="77"/>
              </a:rPr>
              <a:t>NUMBERS </a:t>
            </a:r>
            <a:r>
              <a:rPr lang="nl-NL" sz="4800" b="1" err="1">
                <a:latin typeface="Century Gothic" panose="020B0502020202020204" pitchFamily="34" charset="0"/>
                <a:cs typeface="Baloo" panose="03080902040302020200" pitchFamily="66" charset="77"/>
              </a:rPr>
              <a:t>vs</a:t>
            </a:r>
            <a:r>
              <a:rPr lang="nl-NL" sz="4800" b="1">
                <a:latin typeface="Century Gothic" panose="020B0502020202020204" pitchFamily="34" charset="0"/>
                <a:cs typeface="Baloo" panose="03080902040302020200" pitchFamily="66" charset="77"/>
              </a:rPr>
              <a:t> SYMBOLS</a:t>
            </a:r>
            <a:endParaRPr lang="en-US" sz="48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4" name="Shape 51">
            <a:extLst>
              <a:ext uri="{FF2B5EF4-FFF2-40B4-BE49-F238E27FC236}">
                <a16:creationId xmlns:a16="http://schemas.microsoft.com/office/drawing/2014/main" id="{9F081ED3-6311-1591-E603-400191A5D017}"/>
              </a:ext>
            </a:extLst>
          </p:cNvPr>
          <p:cNvSpPr txBox="1">
            <a:spLocks/>
          </p:cNvSpPr>
          <p:nvPr/>
        </p:nvSpPr>
        <p:spPr>
          <a:xfrm>
            <a:off x="1572863" y="2773019"/>
            <a:ext cx="8372103" cy="2212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defTabSz="914378">
              <a:buClr>
                <a:srgbClr val="000000"/>
              </a:buClr>
            </a:pPr>
            <a:endParaRPr lang="nl-NL" sz="800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88898" defTabSz="914378">
              <a:buClr>
                <a:srgbClr val="000000"/>
              </a:buClr>
            </a:pPr>
            <a:r>
              <a:rPr lang="nl-NL" sz="2800" b="0" err="1">
                <a:solidFill>
                  <a:srgbClr val="FF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Computations</a:t>
            </a:r>
            <a:r>
              <a:rPr lang="nl-NL" sz="2800" b="0">
                <a:solidFill>
                  <a:srgbClr val="FF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do </a:t>
            </a:r>
            <a:r>
              <a:rPr lang="nl-NL" sz="28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not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work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on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numbers</a:t>
            </a:r>
            <a:r>
              <a:rPr lang="nl-NL" sz="2800" b="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alone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, </a:t>
            </a:r>
          </a:p>
          <a:p>
            <a:pPr marL="88898" defTabSz="914378">
              <a:buClr>
                <a:srgbClr val="000000"/>
              </a:buClr>
            </a:pP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but on </a:t>
            </a:r>
            <a:r>
              <a:rPr lang="nl-NL" sz="2800" b="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a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specific</a:t>
            </a:r>
            <a:r>
              <a:rPr lang="nl-NL" sz="2800" b="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representation</a:t>
            </a:r>
            <a:r>
              <a:rPr lang="nl-NL" sz="2800" b="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for</a:t>
            </a:r>
            <a:r>
              <a:rPr lang="nl-NL" sz="2800" b="0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800" b="0" err="1">
                <a:solidFill>
                  <a:srgbClr val="C00000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numbers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: </a:t>
            </a:r>
            <a:r>
              <a:rPr lang="nl-NL" sz="280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Symbols</a:t>
            </a:r>
            <a:r>
              <a:rPr lang="nl-NL" sz="28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. </a:t>
            </a:r>
          </a:p>
          <a:p>
            <a:pPr marL="88898" algn="r" defTabSz="914378">
              <a:buClr>
                <a:srgbClr val="000000"/>
              </a:buClr>
            </a:pP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Numbers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are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an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abstract concept, </a:t>
            </a:r>
          </a:p>
          <a:p>
            <a:pPr marL="88898" algn="r" defTabSz="914378">
              <a:buClr>
                <a:srgbClr val="000000"/>
              </a:buClr>
            </a:pP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which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cannot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be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manipulated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using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mechanical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 </a:t>
            </a:r>
            <a:r>
              <a:rPr lang="nl-NL" sz="2000" b="0" err="1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rules</a:t>
            </a:r>
            <a:r>
              <a:rPr lang="nl-NL" sz="2000" b="0">
                <a:solidFill>
                  <a:schemeClr val="tx1"/>
                </a:solidFill>
                <a:latin typeface="Gill Sans MT" panose="020B0502020104020203" pitchFamily="34" charset="77"/>
                <a:sym typeface="Wingdings" panose="05000000000000000000" pitchFamily="2" charset="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763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6" name="Shape 51">
            <a:extLst>
              <a:ext uri="{FF2B5EF4-FFF2-40B4-BE49-F238E27FC236}">
                <a16:creationId xmlns:a16="http://schemas.microsoft.com/office/drawing/2014/main" id="{67C3AE9E-7311-7F04-7EAE-52CEE2955447}"/>
              </a:ext>
            </a:extLst>
          </p:cNvPr>
          <p:cNvSpPr txBox="1">
            <a:spLocks/>
          </p:cNvSpPr>
          <p:nvPr/>
        </p:nvSpPr>
        <p:spPr>
          <a:xfrm>
            <a:off x="2061529" y="2512722"/>
            <a:ext cx="7759255" cy="20564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defTabSz="914378">
              <a:buClr>
                <a:srgbClr val="000000"/>
              </a:buClr>
            </a:pPr>
            <a:endParaRPr lang="nl-NL" sz="800" dirty="0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88898" defTabSz="914378">
              <a:buClr>
                <a:srgbClr val="000000"/>
              </a:buClr>
            </a:pPr>
            <a:r>
              <a:rPr lang="nl-NL" sz="3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An </a:t>
            </a:r>
            <a:r>
              <a:rPr lang="nl-NL" sz="3200" dirty="0" err="1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algorithm</a:t>
            </a:r>
            <a:r>
              <a:rPr lang="nl-NL" sz="3200" dirty="0">
                <a:solidFill>
                  <a:schemeClr val="tx1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is a</a:t>
            </a:r>
          </a:p>
          <a:p>
            <a:pPr marL="88898" defTabSz="914378">
              <a:buClr>
                <a:srgbClr val="000000"/>
              </a:buClr>
            </a:pP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step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by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step </a:t>
            </a:r>
            <a:r>
              <a:rPr lang="nl-NL" sz="3200" dirty="0" err="1">
                <a:solidFill>
                  <a:srgbClr val="FF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process</a:t>
            </a:r>
            <a:r>
              <a:rPr lang="nl-NL" sz="3200" dirty="0">
                <a:solidFill>
                  <a:srgbClr val="FF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or </a:t>
            </a:r>
            <a:r>
              <a:rPr lang="nl-NL" sz="3200" dirty="0" err="1">
                <a:solidFill>
                  <a:srgbClr val="FF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recipe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b="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that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describes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how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to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solve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a problem </a:t>
            </a:r>
            <a:r>
              <a:rPr lang="nl-NL" sz="3200" b="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and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/or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complete a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task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nl-NL" sz="3200" b="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which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b="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will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</a:p>
          <a:p>
            <a:pPr marL="88898" defTabSz="914378">
              <a:buClr>
                <a:srgbClr val="000000"/>
              </a:buClr>
            </a:pP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always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give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b="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the</a:t>
            </a:r>
            <a:r>
              <a:rPr lang="nl-NL" sz="3200" b="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correct </a:t>
            </a:r>
            <a:r>
              <a:rPr lang="nl-NL" sz="3200" dirty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result</a:t>
            </a:r>
            <a:endParaRPr lang="nl-NL" sz="3200" dirty="0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4452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3625" y="279413"/>
            <a:ext cx="9316131" cy="584775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What’s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a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good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algorithm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to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draw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this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grid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?</a:t>
            </a:r>
            <a:endParaRPr lang="en-US" sz="32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67" y="79182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38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C9AE8-FF64-E344-9124-87EEA4839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14" y="1359062"/>
            <a:ext cx="5051973" cy="44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95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3351" y="335145"/>
            <a:ext cx="9985299" cy="1077218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Algorithm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1: </a:t>
            </a:r>
          </a:p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Drawing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a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grid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one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box at a time</a:t>
            </a:r>
            <a:endParaRPr lang="en-US" sz="32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67" y="79182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39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77CC4-1689-184E-B5F3-534A3FFC8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35" y="1989667"/>
            <a:ext cx="9939867" cy="2878667"/>
          </a:xfrm>
          <a:prstGeom prst="rect">
            <a:avLst/>
          </a:prstGeom>
        </p:spPr>
      </p:pic>
      <p:sp>
        <p:nvSpPr>
          <p:cNvPr id="10" name="Shape 51">
            <a:extLst>
              <a:ext uri="{FF2B5EF4-FFF2-40B4-BE49-F238E27FC236}">
                <a16:creationId xmlns:a16="http://schemas.microsoft.com/office/drawing/2014/main" id="{197CC9C0-B520-AC42-A604-5FB0EFD5A9E7}"/>
              </a:ext>
            </a:extLst>
          </p:cNvPr>
          <p:cNvSpPr txBox="1">
            <a:spLocks/>
          </p:cNvSpPr>
          <p:nvPr/>
        </p:nvSpPr>
        <p:spPr>
          <a:xfrm>
            <a:off x="1103351" y="5297213"/>
            <a:ext cx="9987047" cy="925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defTabSz="1219140">
              <a:buClr>
                <a:srgbClr val="000000"/>
              </a:buClr>
            </a:pPr>
            <a:endParaRPr lang="nl-NL" sz="1067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118528" defTabSz="1219140">
              <a:buClr>
                <a:srgbClr val="000000"/>
              </a:buClr>
            </a:pP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One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way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to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do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it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is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to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draw 16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boxes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one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at a time. </a:t>
            </a:r>
          </a:p>
          <a:p>
            <a:pPr marL="118528" defTabSz="1219140">
              <a:buClr>
                <a:srgbClr val="000000"/>
              </a:buClr>
            </a:pP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How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many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operations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will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it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take,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drawing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one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box at a time?</a:t>
            </a:r>
            <a:endParaRPr lang="nl-NL" sz="1067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86040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9842" y="740272"/>
            <a:ext cx="6930888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pc="-5" dirty="0"/>
              <a:t>Elements of [any] AI</a:t>
            </a:r>
            <a:endParaRPr spc="-1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243759"/>
            <a:ext cx="183800" cy="1691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991400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4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1B2EDA79-30AD-55FB-B23F-DC78C3701088}"/>
              </a:ext>
            </a:extLst>
          </p:cNvPr>
          <p:cNvSpPr txBox="1">
            <a:spLocks/>
          </p:cNvSpPr>
          <p:nvPr/>
        </p:nvSpPr>
        <p:spPr>
          <a:xfrm>
            <a:off x="1173424" y="2154082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a [computational?] </a:t>
            </a:r>
            <a:r>
              <a:rPr lang="en-US" sz="2160" b="1" spc="-5" dirty="0">
                <a:solidFill>
                  <a:srgbClr val="AB1500"/>
                </a:solidFill>
              </a:rPr>
              <a:t>Learning Algorithm</a:t>
            </a:r>
            <a:endParaRPr lang="en-US" sz="2160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4A7FF326-71A1-706D-6B5E-C9DABE182ED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2611997"/>
            <a:ext cx="183800" cy="169183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C479C8FA-C33E-36E6-2C42-787D54D71363}"/>
              </a:ext>
            </a:extLst>
          </p:cNvPr>
          <p:cNvSpPr txBox="1">
            <a:spLocks/>
          </p:cNvSpPr>
          <p:nvPr/>
        </p:nvSpPr>
        <p:spPr>
          <a:xfrm>
            <a:off x="1173424" y="2521731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[unstructured / structured?] </a:t>
            </a:r>
            <a:r>
              <a:rPr lang="en-US" sz="2160" b="1" spc="-5" dirty="0">
                <a:solidFill>
                  <a:srgbClr val="AB1500"/>
                </a:solidFill>
              </a:rPr>
              <a:t>data</a:t>
            </a:r>
            <a:endParaRPr lang="en-US" sz="2160" b="1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4A748DF-75FE-E8B5-2841-107F6A2F0101}"/>
              </a:ext>
            </a:extLst>
          </p:cNvPr>
          <p:cNvSpPr txBox="1">
            <a:spLocks/>
          </p:cNvSpPr>
          <p:nvPr/>
        </p:nvSpPr>
        <p:spPr>
          <a:xfrm>
            <a:off x="1173424" y="2889380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[input?] </a:t>
            </a:r>
            <a:r>
              <a:rPr lang="en-US" sz="2160" b="1" spc="-5" dirty="0">
                <a:solidFill>
                  <a:srgbClr val="AB1500"/>
                </a:solidFill>
              </a:rPr>
              <a:t>sensors</a:t>
            </a:r>
            <a:endParaRPr lang="en-US" sz="2160" b="1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D903F41-E2CE-2450-EEF1-E9F609256D84}"/>
              </a:ext>
            </a:extLst>
          </p:cNvPr>
          <p:cNvSpPr txBox="1">
            <a:spLocks/>
          </p:cNvSpPr>
          <p:nvPr/>
        </p:nvSpPr>
        <p:spPr>
          <a:xfrm>
            <a:off x="1173424" y="3257029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[output?] </a:t>
            </a:r>
            <a:r>
              <a:rPr lang="en-US" sz="2160" b="1" spc="-5" dirty="0">
                <a:solidFill>
                  <a:srgbClr val="AB1500"/>
                </a:solidFill>
              </a:rPr>
              <a:t>effectors</a:t>
            </a:r>
            <a:endParaRPr lang="en-US" sz="2160" b="1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29E49A1-AA05-0F64-3B9C-A971EE4593D6}"/>
              </a:ext>
            </a:extLst>
          </p:cNvPr>
          <p:cNvSpPr txBox="1">
            <a:spLocks/>
          </p:cNvSpPr>
          <p:nvPr/>
        </p:nvSpPr>
        <p:spPr>
          <a:xfrm>
            <a:off x="1173424" y="3624679"/>
            <a:ext cx="7664239" cy="34394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Needs [cybernetic?] </a:t>
            </a:r>
            <a:r>
              <a:rPr lang="en-US" sz="2160" b="1" spc="-5" dirty="0">
                <a:solidFill>
                  <a:srgbClr val="AB1500"/>
                </a:solidFill>
              </a:rPr>
              <a:t>modeling</a:t>
            </a:r>
            <a:endParaRPr lang="en-US" sz="2160" b="1" dirty="0"/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36B84D74-3F54-879F-9606-5EF4DBED7A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3359050"/>
            <a:ext cx="183800" cy="169183"/>
          </a:xfrm>
          <a:prstGeom prst="rect">
            <a:avLst/>
          </a:prstGeom>
        </p:spPr>
      </p:pic>
      <p:pic>
        <p:nvPicPr>
          <p:cNvPr id="18" name="object 4">
            <a:extLst>
              <a:ext uri="{FF2B5EF4-FFF2-40B4-BE49-F238E27FC236}">
                <a16:creationId xmlns:a16="http://schemas.microsoft.com/office/drawing/2014/main" id="{4EF25369-888F-07C9-CD24-2ABD87CEB6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304" y="3712057"/>
            <a:ext cx="183800" cy="16918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0215D2D-FA9E-CD4F-9E3D-CE361835357E}"/>
              </a:ext>
            </a:extLst>
          </p:cNvPr>
          <p:cNvSpPr/>
          <p:nvPr/>
        </p:nvSpPr>
        <p:spPr>
          <a:xfrm flipH="1">
            <a:off x="8419549" y="1717247"/>
            <a:ext cx="2120346" cy="1172133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007D66-3A1E-B987-5EDC-ED2C50C2CC8F}"/>
              </a:ext>
            </a:extLst>
          </p:cNvPr>
          <p:cNvSpPr/>
          <p:nvPr/>
        </p:nvSpPr>
        <p:spPr>
          <a:xfrm flipH="1">
            <a:off x="6818244" y="3257029"/>
            <a:ext cx="2120346" cy="1172133"/>
          </a:xfrm>
          <a:prstGeom prst="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4227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3351" y="335145"/>
            <a:ext cx="9985299" cy="1077218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Algorithm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2: </a:t>
            </a:r>
          </a:p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Fold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the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paper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again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and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again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and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again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.</a:t>
            </a:r>
            <a:endParaRPr lang="en-US" sz="32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67" y="79182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40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sp>
        <p:nvSpPr>
          <p:cNvPr id="10" name="Shape 51">
            <a:extLst>
              <a:ext uri="{FF2B5EF4-FFF2-40B4-BE49-F238E27FC236}">
                <a16:creationId xmlns:a16="http://schemas.microsoft.com/office/drawing/2014/main" id="{197CC9C0-B520-AC42-A604-5FB0EFD5A9E7}"/>
              </a:ext>
            </a:extLst>
          </p:cNvPr>
          <p:cNvSpPr txBox="1">
            <a:spLocks/>
          </p:cNvSpPr>
          <p:nvPr/>
        </p:nvSpPr>
        <p:spPr>
          <a:xfrm>
            <a:off x="1103351" y="5297213"/>
            <a:ext cx="9987047" cy="925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defTabSz="1219140">
              <a:buClr>
                <a:srgbClr val="000000"/>
              </a:buClr>
            </a:pPr>
            <a:endParaRPr lang="nl-NL" sz="1067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118528" defTabSz="1219140">
              <a:buClr>
                <a:srgbClr val="000000"/>
              </a:buClr>
            </a:pP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You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can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“draw”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twice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as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many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boxes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every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fold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</a:t>
            </a:r>
          </a:p>
          <a:p>
            <a:pPr marL="118528" defTabSz="1219140">
              <a:buClr>
                <a:srgbClr val="000000"/>
              </a:buClr>
            </a:pP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so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you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can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draw 16 </a:t>
            </a:r>
            <a:r>
              <a:rPr lang="nl-NL" sz="2400" b="0" err="1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boxes</a:t>
            </a:r>
            <a:r>
              <a:rPr lang="nl-NL" sz="2400" b="0">
                <a:solidFill>
                  <a:srgbClr val="57A7B5">
                    <a:lumMod val="75000"/>
                  </a:srgb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in 4 steps.</a:t>
            </a:r>
            <a:endParaRPr lang="nl-NL" sz="1067">
              <a:solidFill>
                <a:srgbClr val="57A7B5">
                  <a:lumMod val="75000"/>
                </a:srgb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4910C-2E03-F040-93CA-8751DAB3B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67" y="1566334"/>
            <a:ext cx="9990667" cy="37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8118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1134" y="335145"/>
            <a:ext cx="10917932" cy="1077218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Algorithm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3: </a:t>
            </a:r>
          </a:p>
          <a:p>
            <a:pPr marL="359815" defTabSz="1219140"/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The Fox,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the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Goose,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and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the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Corn</a:t>
            </a:r>
            <a:endParaRPr lang="en-US" sz="32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67" y="79182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41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E3C105-7CE2-BE4A-864A-78DE69BA7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65" y="2062791"/>
            <a:ext cx="10260831" cy="34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45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167" y="79182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42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F59942-1653-224E-A325-FAEB98A0F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89" y="0"/>
            <a:ext cx="7853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8307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/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75555-9E0E-9E48-BC5E-BD9C50E1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34" y="5900319"/>
            <a:ext cx="866492" cy="86649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3062362-F6C5-F14E-AB65-1608A1AF5D64}"/>
              </a:ext>
            </a:extLst>
          </p:cNvPr>
          <p:cNvSpPr txBox="1">
            <a:spLocks/>
          </p:cNvSpPr>
          <p:nvPr/>
        </p:nvSpPr>
        <p:spPr>
          <a:xfrm>
            <a:off x="11606920" y="6412169"/>
            <a:ext cx="569901" cy="5246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defTabSz="1219140"/>
            <a:fld id="{00000000-1234-1234-1234-123412341234}" type="slidenum">
              <a:rPr lang="en" sz="2133">
                <a:solidFill>
                  <a:srgbClr val="000000"/>
                </a:solidFill>
                <a:latin typeface="Baloo" panose="03080902040302020200" pitchFamily="66" charset="77"/>
                <a:cs typeface="Baloo" panose="03080902040302020200" pitchFamily="66" charset="77"/>
              </a:rPr>
              <a:pPr defTabSz="1219140"/>
              <a:t>43</a:t>
            </a:fld>
            <a:endParaRPr lang="en" sz="2133">
              <a:solidFill>
                <a:srgbClr val="000000"/>
              </a:solidFill>
              <a:latin typeface="Baloo" panose="03080902040302020200" pitchFamily="66" charset="77"/>
              <a:cs typeface="Baloo" panose="03080902040302020200" pitchFamily="66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99F8D-91B3-134E-ADC9-32F5635066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4" t="4739" r="7144" b="34963"/>
          <a:stretch/>
        </p:blipFill>
        <p:spPr>
          <a:xfrm>
            <a:off x="962898" y="1627617"/>
            <a:ext cx="5185557" cy="4479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CCF495-87C7-1544-AB03-97BFE799F2EE}"/>
              </a:ext>
            </a:extLst>
          </p:cNvPr>
          <p:cNvSpPr/>
          <p:nvPr/>
        </p:nvSpPr>
        <p:spPr>
          <a:xfrm>
            <a:off x="87086" y="369353"/>
            <a:ext cx="12043572" cy="1077218"/>
          </a:xfrm>
          <a:prstGeom prst="rect">
            <a:avLst/>
          </a:prstGeom>
          <a:solidFill>
            <a:schemeClr val="accent4">
              <a:lumMod val="60000"/>
              <a:lumOff val="40000"/>
              <a:alpha val="62000"/>
            </a:schemeClr>
          </a:solidFill>
        </p:spPr>
        <p:txBody>
          <a:bodyPr wrap="square">
            <a:spAutoFit/>
          </a:bodyPr>
          <a:lstStyle/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Algorithm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3: </a:t>
            </a:r>
          </a:p>
          <a:p>
            <a:pPr marL="359815" defTabSz="1219140"/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Step-by-step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solution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to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the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fox,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goose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,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and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corn</a:t>
            </a:r>
            <a:r>
              <a:rPr lang="nl-NL" sz="3200" b="1">
                <a:latin typeface="Century Gothic" panose="020B0502020202020204" pitchFamily="34" charset="0"/>
                <a:cs typeface="Baloo" panose="03080902040302020200" pitchFamily="66" charset="77"/>
              </a:rPr>
              <a:t> </a:t>
            </a:r>
            <a:r>
              <a:rPr lang="nl-NL" sz="3200" b="1" err="1">
                <a:latin typeface="Century Gothic" panose="020B0502020202020204" pitchFamily="34" charset="0"/>
                <a:cs typeface="Baloo" panose="03080902040302020200" pitchFamily="66" charset="77"/>
              </a:rPr>
              <a:t>problem</a:t>
            </a:r>
            <a:endParaRPr lang="en-US" sz="3200">
              <a:latin typeface="Century Gothic" panose="020B0502020202020204" pitchFamily="34" charset="0"/>
              <a:cs typeface="Baloo" panose="03080902040302020200" pitchFamily="66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7296B2-DF02-7C44-B35C-33B0C3981D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4" t="68655" r="7144" b="1622"/>
          <a:stretch/>
        </p:blipFill>
        <p:spPr>
          <a:xfrm>
            <a:off x="6479969" y="3808193"/>
            <a:ext cx="5269051" cy="22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849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862287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{03}</a:t>
            </a:r>
          </a:p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Fundamentals: </a:t>
            </a:r>
            <a:r>
              <a:rPr lang="en-US" sz="4000" b="1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Algorithm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DBA7-B3D2-2849-AF40-0E0F8C41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1984426"/>
            <a:ext cx="1389568" cy="1799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10C6C-ACE3-8D4E-B284-A9B6117E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11" y="1984426"/>
            <a:ext cx="1211996" cy="1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81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A4249-7BE3-19BD-214C-55CCD5E7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A0DD1FD-9A8F-E795-256F-4F9C4EB71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364" y="523452"/>
            <a:ext cx="6874494" cy="513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150684" y="356530"/>
            <a:ext cx="6349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Key-words / Concepts /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D12DEB-4007-724A-9C28-D9EA93564FC5}"/>
              </a:ext>
            </a:extLst>
          </p:cNvPr>
          <p:cNvGrpSpPr/>
          <p:nvPr/>
        </p:nvGrpSpPr>
        <p:grpSpPr>
          <a:xfrm>
            <a:off x="415925" y="1368229"/>
            <a:ext cx="10134600" cy="5024961"/>
            <a:chOff x="777875" y="1503546"/>
            <a:chExt cx="10134600" cy="50249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9AD401-F9EA-CC4C-97EA-B1FE8690E8D6}"/>
                </a:ext>
              </a:extLst>
            </p:cNvPr>
            <p:cNvSpPr/>
            <p:nvPr/>
          </p:nvSpPr>
          <p:spPr>
            <a:xfrm>
              <a:off x="777875" y="1503546"/>
              <a:ext cx="10134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Artificial neuron  === Model  of  single biological neuron / Perceptron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F3E78F-54B7-004A-8B82-7872DEEC4E79}"/>
                </a:ext>
              </a:extLst>
            </p:cNvPr>
            <p:cNvSpPr/>
            <p:nvPr/>
          </p:nvSpPr>
          <p:spPr>
            <a:xfrm>
              <a:off x="777875" y="21098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Feedforward / Feed-backward / Hebbian learning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015CEA-22E5-CB44-9470-D069328AA479}"/>
                </a:ext>
              </a:extLst>
            </p:cNvPr>
            <p:cNvSpPr/>
            <p:nvPr/>
          </p:nvSpPr>
          <p:spPr>
            <a:xfrm>
              <a:off x="777875" y="27067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Bias / Threshold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641B26-E0BB-F84E-A5DD-D8EA83DA2E13}"/>
                </a:ext>
              </a:extLst>
            </p:cNvPr>
            <p:cNvSpPr/>
            <p:nvPr/>
          </p:nvSpPr>
          <p:spPr>
            <a:xfrm>
              <a:off x="777875" y="32179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Weights /adjustable parameters / Memory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CD0B4B-06CC-3946-87B4-2AC9B1A10F1D}"/>
                </a:ext>
              </a:extLst>
            </p:cNvPr>
            <p:cNvSpPr/>
            <p:nvPr/>
          </p:nvSpPr>
          <p:spPr>
            <a:xfrm>
              <a:off x="777875" y="4322703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Input / Output / Layers  / Input vs Output Space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87EEE2-E468-9C43-AF0D-0856CB425602}"/>
                </a:ext>
              </a:extLst>
            </p:cNvPr>
            <p:cNvSpPr/>
            <p:nvPr/>
          </p:nvSpPr>
          <p:spPr>
            <a:xfrm>
              <a:off x="777875" y="4932124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Target / Teacher / Error / </a:t>
              </a:r>
              <a:r>
                <a:rPr lang="en-GB" sz="2000" dirty="0" err="1">
                  <a:latin typeface="WhatDoWeDoAllDay" panose="02000500000000000000" pitchFamily="2" charset="77"/>
                </a:rPr>
                <a:t>learningrate</a:t>
              </a:r>
              <a:r>
                <a:rPr lang="en-GB" sz="2000" dirty="0">
                  <a:latin typeface="WhatDoWeDoAllDay" panose="02000500000000000000" pitchFamily="2" charset="77"/>
                </a:rPr>
                <a:t>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5FDACC-7D68-8849-81DD-34866B6B2BB6}"/>
                </a:ext>
              </a:extLst>
            </p:cNvPr>
            <p:cNvSpPr/>
            <p:nvPr/>
          </p:nvSpPr>
          <p:spPr>
            <a:xfrm>
              <a:off x="777875" y="38148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Unit / Node  / Activation Functions (Sigmoid / Step)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3B59D0-F361-2342-B8E5-06D1039F061F}"/>
                </a:ext>
              </a:extLst>
            </p:cNvPr>
            <p:cNvSpPr/>
            <p:nvPr/>
          </p:nvSpPr>
          <p:spPr>
            <a:xfrm>
              <a:off x="777875" y="5533190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Iterations / Epochs / Baches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E01D84-8B61-8B48-871F-65D5BAA55383}"/>
                </a:ext>
              </a:extLst>
            </p:cNvPr>
            <p:cNvSpPr/>
            <p:nvPr/>
          </p:nvSpPr>
          <p:spPr>
            <a:xfrm>
              <a:off x="777875" y="6128397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Logical functions AND / OR / XOR (Boolean Algebra)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502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2432024" y="437423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+ Python Key-words / Concepts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915987" y="1800029"/>
            <a:ext cx="40735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MODULES</a:t>
            </a:r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lass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ef return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for </a:t>
            </a:r>
            <a:r>
              <a:rPr lang="en-GB" sz="2000" dirty="0">
                <a:solidFill>
                  <a:srgbClr val="FF0000"/>
                </a:solidFill>
                <a:latin typeface="WhatDoWeDoAllDay" panose="02000500000000000000" pitchFamily="2" charset="77"/>
              </a:rPr>
              <a:t>(loops)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if else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z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ip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ist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append</a:t>
            </a:r>
          </a:p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+=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C03FF-EB14-0A45-B6BC-602A3F8B0B0C}"/>
              </a:ext>
            </a:extLst>
          </p:cNvPr>
          <p:cNvSpPr/>
          <p:nvPr/>
        </p:nvSpPr>
        <p:spPr>
          <a:xfrm>
            <a:off x="5668887" y="1800029"/>
            <a:ext cx="39132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Matrix Calculus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np.zeros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np.random.normal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np.dot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E2AF9-3A61-7E41-8582-3B3FDC36EAFE}"/>
              </a:ext>
            </a:extLst>
          </p:cNvPr>
          <p:cNvSpPr/>
          <p:nvPr/>
        </p:nvSpPr>
        <p:spPr>
          <a:xfrm>
            <a:off x="5655247" y="3558255"/>
            <a:ext cx="39132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Plotting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plt.subplots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(221)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(epoch, error)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plt.xlabel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('Epoch')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plt.ylabel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('Error')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415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959378" y="575714"/>
            <a:ext cx="4014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PERCEPTRON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1651000" y="1775936"/>
            <a:ext cx="97091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WhatDoWeDoAllDay" panose="02000500000000000000" pitchFamily="2" charset="77"/>
              </a:rPr>
              <a:t>The perceptron was very promising, but it was soon discovered that is has serious limitations as it only works for linearly-separable classes.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In </a:t>
            </a:r>
            <a:r>
              <a:rPr lang="en-GB" sz="3600" dirty="0">
                <a:latin typeface="WhatDoWeDoAllDay" panose="02000500000000000000" pitchFamily="2" charset="77"/>
              </a:rPr>
              <a:t>1969</a:t>
            </a:r>
            <a:r>
              <a:rPr lang="en-GB" sz="2400" dirty="0">
                <a:latin typeface="WhatDoWeDoAllDay" panose="02000500000000000000" pitchFamily="2" charset="77"/>
              </a:rPr>
              <a:t>, Marvin Minsky and Seymour </a:t>
            </a:r>
            <a:r>
              <a:rPr lang="en-GB" sz="2400" dirty="0" err="1">
                <a:latin typeface="WhatDoWeDoAllDay" panose="02000500000000000000" pitchFamily="2" charset="77"/>
              </a:rPr>
              <a:t>Papert</a:t>
            </a:r>
            <a:r>
              <a:rPr lang="en-GB" sz="2400" dirty="0">
                <a:latin typeface="WhatDoWeDoAllDay" panose="02000500000000000000" pitchFamily="2" charset="77"/>
              </a:rPr>
              <a:t> 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demonstrated that it could not learn even a simple logical function such as XOR.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This led to a significant decline in the interest in perceptron’s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and Machine learning as a whole.</a:t>
            </a:r>
            <a:endParaRPr lang="en-GB" sz="2400" dirty="0"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1148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751" y="3130551"/>
            <a:ext cx="6857999" cy="2095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3A08B7-DD4B-7D43-AD89-B5E8F849B011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66D3C-8534-444B-B0E9-CC2883829B38}"/>
              </a:ext>
            </a:extLst>
          </p:cNvPr>
          <p:cNvSpPr/>
          <p:nvPr/>
        </p:nvSpPr>
        <p:spPr>
          <a:xfrm>
            <a:off x="2271036" y="1179944"/>
            <a:ext cx="7361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Input / Output model</a:t>
            </a:r>
          </a:p>
        </p:txBody>
      </p:sp>
    </p:spTree>
    <p:extLst>
      <p:ext uri="{BB962C8B-B14F-4D97-AF65-F5344CB8AC3E}">
        <p14:creationId xmlns:p14="http://schemas.microsoft.com/office/powerpoint/2010/main" val="226629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8044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: [Cybernetic] Modeling</a:t>
            </a:r>
            <a:endParaRPr lang="en-US" sz="4000" kern="0" dirty="0">
              <a:solidFill>
                <a:schemeClr val="accent1">
                  <a:lumMod val="60000"/>
                  <a:lumOff val="40000"/>
                </a:schemeClr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200" y="413097"/>
            <a:ext cx="5459607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Boolean</a:t>
            </a:r>
            <a:r>
              <a:rPr spc="-80" dirty="0"/>
              <a:t> </a:t>
            </a:r>
            <a:r>
              <a:rPr spc="-5" dirty="0"/>
              <a:t>Logic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1288" y="3959713"/>
          <a:ext cx="723900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0F9D58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543" y="2043224"/>
            <a:ext cx="1180374" cy="14572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09684" y="1204763"/>
            <a:ext cx="5222875" cy="897255"/>
            <a:chOff x="2085683" y="1204762"/>
            <a:chExt cx="5222875" cy="897255"/>
          </a:xfrm>
        </p:grpSpPr>
        <p:sp>
          <p:nvSpPr>
            <p:cNvPr id="6" name="object 6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0" y="887298"/>
                  </a:moveTo>
                  <a:lnTo>
                    <a:pt x="615553" y="486324"/>
                  </a:lnTo>
                  <a:lnTo>
                    <a:pt x="615553" y="138949"/>
                  </a:ln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5074403" y="0"/>
                  </a:lnTo>
                  <a:lnTo>
                    <a:pt x="5127577" y="10576"/>
                  </a:lnTo>
                  <a:lnTo>
                    <a:pt x="5172655" y="40697"/>
                  </a:lnTo>
                  <a:lnTo>
                    <a:pt x="5202776" y="85776"/>
                  </a:lnTo>
                  <a:lnTo>
                    <a:pt x="5213353" y="138949"/>
                  </a:lnTo>
                  <a:lnTo>
                    <a:pt x="5213353" y="694749"/>
                  </a:lnTo>
                  <a:lnTo>
                    <a:pt x="615553" y="694749"/>
                  </a:lnTo>
                  <a:lnTo>
                    <a:pt x="0" y="887298"/>
                  </a:lnTo>
                  <a:close/>
                </a:path>
                <a:path w="5213350" h="887730">
                  <a:moveTo>
                    <a:pt x="5074403" y="833699"/>
                  </a:move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615553" y="138949"/>
                  </a:move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1381853" y="0"/>
                  </a:lnTo>
                  <a:lnTo>
                    <a:pt x="2531303" y="0"/>
                  </a:lnTo>
                  <a:lnTo>
                    <a:pt x="5074403" y="0"/>
                  </a:lnTo>
                  <a:lnTo>
                    <a:pt x="5101637" y="2694"/>
                  </a:lnTo>
                  <a:lnTo>
                    <a:pt x="5151493" y="23345"/>
                  </a:lnTo>
                  <a:lnTo>
                    <a:pt x="5190008" y="61860"/>
                  </a:lnTo>
                  <a:lnTo>
                    <a:pt x="5210658" y="111715"/>
                  </a:lnTo>
                  <a:lnTo>
                    <a:pt x="5213353" y="138949"/>
                  </a:lnTo>
                  <a:lnTo>
                    <a:pt x="5213353" y="486324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lnTo>
                    <a:pt x="2531303" y="833699"/>
                  </a:lnTo>
                  <a:lnTo>
                    <a:pt x="1381853" y="833699"/>
                  </a:ln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0" y="887298"/>
                  </a:lnTo>
                  <a:lnTo>
                    <a:pt x="615553" y="486324"/>
                  </a:lnTo>
                  <a:lnTo>
                    <a:pt x="615553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61882" y="1397014"/>
            <a:ext cx="41338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IF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eaten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my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vegetables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1400" b="1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am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still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hungry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>
                <a:latin typeface="Arial"/>
                <a:cs typeface="Arial"/>
              </a:rPr>
              <a:t>THEN</a:t>
            </a:r>
            <a:r>
              <a:rPr sz="1400" b="1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ice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cream.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654542" y="2524212"/>
            <a:ext cx="5330825" cy="843280"/>
            <a:chOff x="2130541" y="2524212"/>
            <a:chExt cx="5330825" cy="843280"/>
          </a:xfrm>
        </p:grpSpPr>
        <p:sp>
          <p:nvSpPr>
            <p:cNvPr id="10" name="object 10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5320895" y="138949"/>
                  </a:moveTo>
                  <a:lnTo>
                    <a:pt x="723095" y="138949"/>
                  </a:ln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5181945" y="0"/>
                  </a:lnTo>
                  <a:lnTo>
                    <a:pt x="5235119" y="10576"/>
                  </a:lnTo>
                  <a:lnTo>
                    <a:pt x="5280198" y="40697"/>
                  </a:lnTo>
                  <a:lnTo>
                    <a:pt x="5310319" y="85776"/>
                  </a:lnTo>
                  <a:lnTo>
                    <a:pt x="5320895" y="138949"/>
                  </a:lnTo>
                  <a:close/>
                </a:path>
                <a:path w="5321300" h="833754">
                  <a:moveTo>
                    <a:pt x="5181945" y="833699"/>
                  </a:move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lnTo>
                    <a:pt x="5320895" y="138949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723095" y="138949"/>
                  </a:move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1489395" y="0"/>
                  </a:lnTo>
                  <a:lnTo>
                    <a:pt x="2638845" y="0"/>
                  </a:lnTo>
                  <a:lnTo>
                    <a:pt x="5181945" y="0"/>
                  </a:lnTo>
                  <a:lnTo>
                    <a:pt x="5209180" y="2694"/>
                  </a:lnTo>
                  <a:lnTo>
                    <a:pt x="5259035" y="23345"/>
                  </a:lnTo>
                  <a:lnTo>
                    <a:pt x="5297550" y="61860"/>
                  </a:lnTo>
                  <a:lnTo>
                    <a:pt x="5318201" y="111715"/>
                  </a:lnTo>
                  <a:lnTo>
                    <a:pt x="5320895" y="138949"/>
                  </a:lnTo>
                  <a:lnTo>
                    <a:pt x="5320895" y="347374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lnTo>
                    <a:pt x="2638845" y="833699"/>
                  </a:lnTo>
                  <a:lnTo>
                    <a:pt x="1489395" y="833699"/>
                  </a:ln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45128" y="2716463"/>
            <a:ext cx="42716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7815" marR="5080" indent="-1555750">
              <a:lnSpc>
                <a:spcPts val="1650"/>
              </a:lnSpc>
              <a:spcBef>
                <a:spcPts val="180"/>
              </a:spcBef>
            </a:pPr>
            <a:r>
              <a:rPr sz="1400" b="1" spc="-5">
                <a:latin typeface="Arial"/>
                <a:cs typeface="Arial"/>
              </a:rPr>
              <a:t>IF </a:t>
            </a:r>
            <a:r>
              <a:rPr sz="1400" spc="-5">
                <a:latin typeface="Arial"/>
                <a:cs typeface="Arial"/>
              </a:rPr>
              <a:t>it’s the weekend </a:t>
            </a:r>
            <a:r>
              <a:rPr sz="1400" b="1" spc="-5">
                <a:solidFill>
                  <a:srgbClr val="0F9D58"/>
                </a:solidFill>
                <a:latin typeface="Arial"/>
                <a:cs typeface="Arial"/>
              </a:rPr>
              <a:t>OR </a:t>
            </a:r>
            <a:r>
              <a:rPr sz="1400">
                <a:latin typeface="Arial"/>
                <a:cs typeface="Arial"/>
              </a:rPr>
              <a:t>I </a:t>
            </a:r>
            <a:r>
              <a:rPr sz="1400" spc="-5">
                <a:latin typeface="Arial"/>
                <a:cs typeface="Arial"/>
              </a:rPr>
              <a:t>am on annual leave </a:t>
            </a:r>
            <a:r>
              <a:rPr sz="1400" b="1" spc="-5">
                <a:latin typeface="Arial"/>
                <a:cs typeface="Arial"/>
              </a:rPr>
              <a:t>THEN </a:t>
            </a:r>
            <a:r>
              <a:rPr sz="1400" spc="-5">
                <a:latin typeface="Arial"/>
                <a:cs typeface="Arial"/>
              </a:rPr>
              <a:t>I’ll </a:t>
            </a:r>
            <a:r>
              <a:rPr sz="1400" spc="-37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go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to the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park.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336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52033" y="2562601"/>
          <a:ext cx="542925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dirty="0">
                          <a:latin typeface="Arial"/>
                          <a:cs typeface="Arial"/>
                        </a:rPr>
                        <a:t>x1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spc="-30" dirty="0">
                          <a:latin typeface="Arial"/>
                          <a:cs typeface="Arial"/>
                        </a:rPr>
                        <a:t>x2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 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987" y="1767325"/>
            <a:ext cx="3738770" cy="33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5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158" y="2018805"/>
            <a:ext cx="2466588" cy="2501853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1163" y="2104029"/>
            <a:ext cx="2728567" cy="2501853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4431AFD7-0A54-2648-B2A9-6324340222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2254" y="1987196"/>
            <a:ext cx="2466588" cy="25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5350" y="1949775"/>
            <a:ext cx="5575300" cy="1955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F9DC7-48FB-7D4A-87F7-8CC8D9CB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130" y="563413"/>
            <a:ext cx="1907189" cy="2205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194586" y="1056635"/>
            <a:ext cx="7863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input vs output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F603869-01F9-1D42-A610-F26C9C8EDE6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1050" y="3949700"/>
            <a:ext cx="5629275" cy="24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6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58" y="2773919"/>
            <a:ext cx="5165767" cy="26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577932" y="2091047"/>
            <a:ext cx="30737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Perceptron Components :</a:t>
            </a:r>
          </a:p>
          <a:p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Input nodes   x0 … </a:t>
            </a:r>
            <a:r>
              <a:rPr lang="en-GB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Xn</a:t>
            </a: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Output node 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An activation function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Weights and biases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 Summation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Activation Function f</a:t>
            </a:r>
          </a:p>
          <a:p>
            <a:br>
              <a:rPr lang="en-GB" dirty="0">
                <a:latin typeface="Tw Cen Classified MT Std" panose="020B0502020104020603" pitchFamily="34" charset="0"/>
              </a:rPr>
            </a:br>
            <a:endParaRPr lang="en-GB" dirty="0">
              <a:latin typeface="Tw Cen Classified MT Std" panose="020B05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86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88" y="1802045"/>
            <a:ext cx="3498199" cy="17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535975" y="1450768"/>
            <a:ext cx="30737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FEED FORWARD CACULATION:</a:t>
            </a:r>
          </a:p>
          <a:p>
            <a:endParaRPr lang="en-GB" dirty="0"/>
          </a:p>
          <a:p>
            <a:r>
              <a:rPr lang="en-GB" dirty="0"/>
              <a:t>The output calculation is straightforward.</a:t>
            </a:r>
          </a:p>
          <a:p>
            <a:endParaRPr lang="en-GB" dirty="0"/>
          </a:p>
          <a:p>
            <a:r>
              <a:rPr lang="en-GB" dirty="0"/>
              <a:t>Compute the </a:t>
            </a:r>
          </a:p>
          <a:p>
            <a:r>
              <a:rPr lang="en-GB" dirty="0"/>
              <a:t>DOT PRODUCT</a:t>
            </a:r>
          </a:p>
          <a:p>
            <a:r>
              <a:rPr lang="en-GB" dirty="0"/>
              <a:t>of the input </a:t>
            </a:r>
          </a:p>
          <a:p>
            <a:r>
              <a:rPr lang="en-GB" dirty="0"/>
              <a:t>[x1 x2]</a:t>
            </a:r>
          </a:p>
          <a:p>
            <a:r>
              <a:rPr lang="en-GB" dirty="0"/>
              <a:t>and weight vector</a:t>
            </a:r>
          </a:p>
          <a:p>
            <a:r>
              <a:rPr lang="en-GB" dirty="0"/>
              <a:t>[w1 w2]</a:t>
            </a:r>
          </a:p>
          <a:p>
            <a:endParaRPr lang="en-GB" dirty="0"/>
          </a:p>
          <a:p>
            <a:r>
              <a:rPr lang="en-GB" dirty="0"/>
              <a:t>The bias b equals w0</a:t>
            </a:r>
          </a:p>
          <a:p>
            <a:endParaRPr lang="en-GB" dirty="0"/>
          </a:p>
          <a:p>
            <a:r>
              <a:rPr lang="en-GB" dirty="0"/>
              <a:t>Apply the activation function.</a:t>
            </a:r>
          </a:p>
          <a:p>
            <a:endParaRPr lang="en-GB" dirty="0">
              <a:latin typeface="Tw Cen Classified MT Std" panose="020B05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1E514-C67D-1647-A9C5-3342F9A1E357}"/>
              </a:ext>
            </a:extLst>
          </p:cNvPr>
          <p:cNvSpPr/>
          <p:nvPr/>
        </p:nvSpPr>
        <p:spPr>
          <a:xfrm>
            <a:off x="4125687" y="3721983"/>
            <a:ext cx="6259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Feedforward computation: </a:t>
            </a:r>
          </a:p>
          <a:p>
            <a:r>
              <a:rPr lang="en-GB" dirty="0"/>
              <a:t>(DOT PRODUCT is a form of mathematical  summation)</a:t>
            </a:r>
            <a:endParaRPr lang="en-GB" dirty="0">
              <a:latin typeface="Tw Cen Classified MT Std" panose="020B05020201040206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43EC1-420D-CC4C-9DA9-0E69482E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27" y="4534999"/>
            <a:ext cx="6566807" cy="8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898646-E9B2-1F4C-958E-4900DC0D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35" y="2427721"/>
            <a:ext cx="3842822" cy="6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86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551" y="1027217"/>
            <a:ext cx="2935740" cy="2858112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1547" y="1104408"/>
            <a:ext cx="2935740" cy="285811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175E19-1FCE-9649-87DE-A2FAF026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35" y="4255906"/>
            <a:ext cx="5512130" cy="18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7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10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Matrix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Multiplication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51135" y="2195361"/>
            <a:ext cx="7335520" cy="1943735"/>
            <a:chOff x="904325" y="1779524"/>
            <a:chExt cx="7335520" cy="194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325" y="2094700"/>
              <a:ext cx="7335349" cy="16284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5215" y="1789049"/>
              <a:ext cx="1849120" cy="494665"/>
            </a:xfrm>
            <a:custGeom>
              <a:avLst/>
              <a:gdLst/>
              <a:ahLst/>
              <a:cxnLst/>
              <a:rect l="l" t="t" r="r" b="b"/>
              <a:pathLst>
                <a:path w="1849120" h="494664">
                  <a:moveTo>
                    <a:pt x="137963" y="0"/>
                  </a:moveTo>
                  <a:lnTo>
                    <a:pt x="137963" y="0"/>
                  </a:lnTo>
                  <a:lnTo>
                    <a:pt x="137963" y="371899"/>
                  </a:lnTo>
                  <a:lnTo>
                    <a:pt x="143056" y="397562"/>
                  </a:lnTo>
                  <a:lnTo>
                    <a:pt x="152078" y="425314"/>
                  </a:lnTo>
                  <a:lnTo>
                    <a:pt x="155643" y="448802"/>
                  </a:lnTo>
                  <a:lnTo>
                    <a:pt x="144363" y="461674"/>
                  </a:lnTo>
                  <a:lnTo>
                    <a:pt x="80239" y="436571"/>
                  </a:lnTo>
                  <a:lnTo>
                    <a:pt x="47448" y="405277"/>
                  </a:lnTo>
                  <a:lnTo>
                    <a:pt x="20154" y="370576"/>
                  </a:lnTo>
                  <a:lnTo>
                    <a:pt x="0" y="318221"/>
                  </a:lnTo>
                  <a:lnTo>
                    <a:pt x="16113" y="314199"/>
                  </a:lnTo>
                  <a:lnTo>
                    <a:pt x="46317" y="331974"/>
                  </a:lnTo>
                  <a:lnTo>
                    <a:pt x="70552" y="363764"/>
                  </a:lnTo>
                  <a:lnTo>
                    <a:pt x="91121" y="402735"/>
                  </a:lnTo>
                  <a:lnTo>
                    <a:pt x="110329" y="442053"/>
                  </a:lnTo>
                  <a:lnTo>
                    <a:pt x="130482" y="474884"/>
                  </a:lnTo>
                  <a:lnTo>
                    <a:pt x="153883" y="494394"/>
                  </a:lnTo>
                  <a:lnTo>
                    <a:pt x="182838" y="493749"/>
                  </a:lnTo>
                  <a:lnTo>
                    <a:pt x="223542" y="473553"/>
                  </a:lnTo>
                  <a:lnTo>
                    <a:pt x="265439" y="444862"/>
                  </a:lnTo>
                  <a:lnTo>
                    <a:pt x="299809" y="410878"/>
                  </a:lnTo>
                  <a:lnTo>
                    <a:pt x="317932" y="374806"/>
                  </a:lnTo>
                  <a:lnTo>
                    <a:pt x="311088" y="339849"/>
                  </a:lnTo>
                  <a:lnTo>
                    <a:pt x="283875" y="327436"/>
                  </a:lnTo>
                  <a:lnTo>
                    <a:pt x="248831" y="344866"/>
                  </a:lnTo>
                  <a:lnTo>
                    <a:pt x="213928" y="381328"/>
                  </a:lnTo>
                  <a:lnTo>
                    <a:pt x="187139" y="426009"/>
                  </a:lnTo>
                  <a:lnTo>
                    <a:pt x="176438" y="468099"/>
                  </a:lnTo>
                </a:path>
                <a:path w="1849120" h="494664">
                  <a:moveTo>
                    <a:pt x="1669013" y="0"/>
                  </a:moveTo>
                  <a:lnTo>
                    <a:pt x="1669013" y="0"/>
                  </a:lnTo>
                  <a:lnTo>
                    <a:pt x="1669013" y="371899"/>
                  </a:lnTo>
                  <a:lnTo>
                    <a:pt x="1674106" y="397562"/>
                  </a:lnTo>
                  <a:lnTo>
                    <a:pt x="1683128" y="425314"/>
                  </a:lnTo>
                  <a:lnTo>
                    <a:pt x="1686693" y="448802"/>
                  </a:lnTo>
                  <a:lnTo>
                    <a:pt x="1675413" y="461674"/>
                  </a:lnTo>
                  <a:lnTo>
                    <a:pt x="1611289" y="436571"/>
                  </a:lnTo>
                  <a:lnTo>
                    <a:pt x="1578498" y="405277"/>
                  </a:lnTo>
                  <a:lnTo>
                    <a:pt x="1551204" y="370576"/>
                  </a:lnTo>
                  <a:lnTo>
                    <a:pt x="1531049" y="318221"/>
                  </a:lnTo>
                  <a:lnTo>
                    <a:pt x="1547163" y="314199"/>
                  </a:lnTo>
                  <a:lnTo>
                    <a:pt x="1577367" y="331974"/>
                  </a:lnTo>
                  <a:lnTo>
                    <a:pt x="1601602" y="363764"/>
                  </a:lnTo>
                  <a:lnTo>
                    <a:pt x="1622171" y="402735"/>
                  </a:lnTo>
                  <a:lnTo>
                    <a:pt x="1641379" y="442053"/>
                  </a:lnTo>
                  <a:lnTo>
                    <a:pt x="1661532" y="474884"/>
                  </a:lnTo>
                  <a:lnTo>
                    <a:pt x="1684933" y="494394"/>
                  </a:lnTo>
                  <a:lnTo>
                    <a:pt x="1713888" y="493749"/>
                  </a:lnTo>
                  <a:lnTo>
                    <a:pt x="1754592" y="473553"/>
                  </a:lnTo>
                  <a:lnTo>
                    <a:pt x="1796489" y="444862"/>
                  </a:lnTo>
                  <a:lnTo>
                    <a:pt x="1830859" y="410878"/>
                  </a:lnTo>
                  <a:lnTo>
                    <a:pt x="1848982" y="374806"/>
                  </a:lnTo>
                  <a:lnTo>
                    <a:pt x="1842138" y="339849"/>
                  </a:lnTo>
                  <a:lnTo>
                    <a:pt x="1814925" y="327436"/>
                  </a:lnTo>
                  <a:lnTo>
                    <a:pt x="1779881" y="344866"/>
                  </a:lnTo>
                  <a:lnTo>
                    <a:pt x="1744978" y="381328"/>
                  </a:lnTo>
                  <a:lnTo>
                    <a:pt x="1718189" y="426009"/>
                  </a:lnTo>
                  <a:lnTo>
                    <a:pt x="1707488" y="4680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14199" y="4351078"/>
            <a:ext cx="30573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·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 </a:t>
            </a:r>
            <a:r>
              <a:rPr sz="4800" b="1" spc="-40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4800" b="1" spc="4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29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4800" b="1" spc="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64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7979" y="5706812"/>
            <a:ext cx="28901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dot product</a:t>
            </a:r>
            <a:endParaRPr sz="32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2146" y="5046529"/>
            <a:ext cx="1388110" cy="905510"/>
          </a:xfrm>
          <a:custGeom>
            <a:avLst/>
            <a:gdLst/>
            <a:ahLst/>
            <a:cxnLst/>
            <a:rect l="l" t="t" r="r" b="b"/>
            <a:pathLst>
              <a:path w="1388110" h="905510">
                <a:moveTo>
                  <a:pt x="1387790" y="872074"/>
                </a:moveTo>
                <a:lnTo>
                  <a:pt x="1339662" y="873935"/>
                </a:lnTo>
                <a:lnTo>
                  <a:pt x="1290798" y="876716"/>
                </a:lnTo>
                <a:lnTo>
                  <a:pt x="1241317" y="880187"/>
                </a:lnTo>
                <a:lnTo>
                  <a:pt x="1191338" y="884116"/>
                </a:lnTo>
                <a:lnTo>
                  <a:pt x="1140981" y="888272"/>
                </a:lnTo>
                <a:lnTo>
                  <a:pt x="1090365" y="892424"/>
                </a:lnTo>
                <a:lnTo>
                  <a:pt x="1039609" y="896339"/>
                </a:lnTo>
                <a:lnTo>
                  <a:pt x="988832" y="899788"/>
                </a:lnTo>
                <a:lnTo>
                  <a:pt x="938154" y="902538"/>
                </a:lnTo>
                <a:lnTo>
                  <a:pt x="887694" y="904358"/>
                </a:lnTo>
                <a:lnTo>
                  <a:pt x="837570" y="905017"/>
                </a:lnTo>
                <a:lnTo>
                  <a:pt x="787903" y="904284"/>
                </a:lnTo>
                <a:lnTo>
                  <a:pt x="738812" y="901927"/>
                </a:lnTo>
                <a:lnTo>
                  <a:pt x="690415" y="897714"/>
                </a:lnTo>
                <a:lnTo>
                  <a:pt x="642833" y="891416"/>
                </a:lnTo>
                <a:lnTo>
                  <a:pt x="596183" y="882799"/>
                </a:lnTo>
                <a:lnTo>
                  <a:pt x="550587" y="871634"/>
                </a:lnTo>
                <a:lnTo>
                  <a:pt x="506162" y="857688"/>
                </a:lnTo>
                <a:lnTo>
                  <a:pt x="463028" y="840731"/>
                </a:lnTo>
                <a:lnTo>
                  <a:pt x="421304" y="820530"/>
                </a:lnTo>
                <a:lnTo>
                  <a:pt x="381110" y="796855"/>
                </a:lnTo>
                <a:lnTo>
                  <a:pt x="342565" y="769474"/>
                </a:lnTo>
                <a:lnTo>
                  <a:pt x="308050" y="738667"/>
                </a:lnTo>
                <a:lnTo>
                  <a:pt x="278032" y="704118"/>
                </a:lnTo>
                <a:lnTo>
                  <a:pt x="251878" y="666356"/>
                </a:lnTo>
                <a:lnTo>
                  <a:pt x="228955" y="625912"/>
                </a:lnTo>
                <a:lnTo>
                  <a:pt x="208633" y="583314"/>
                </a:lnTo>
                <a:lnTo>
                  <a:pt x="190278" y="539092"/>
                </a:lnTo>
                <a:lnTo>
                  <a:pt x="173258" y="493775"/>
                </a:lnTo>
                <a:lnTo>
                  <a:pt x="156942" y="447893"/>
                </a:lnTo>
                <a:lnTo>
                  <a:pt x="140697" y="401975"/>
                </a:lnTo>
                <a:lnTo>
                  <a:pt x="123890" y="356551"/>
                </a:lnTo>
                <a:lnTo>
                  <a:pt x="105890" y="312149"/>
                </a:lnTo>
                <a:lnTo>
                  <a:pt x="86065" y="269299"/>
                </a:lnTo>
                <a:lnTo>
                  <a:pt x="67034" y="226480"/>
                </a:lnTo>
                <a:lnTo>
                  <a:pt x="51919" y="181908"/>
                </a:lnTo>
                <a:lnTo>
                  <a:pt x="41051" y="136144"/>
                </a:lnTo>
                <a:lnTo>
                  <a:pt x="34765" y="89749"/>
                </a:lnTo>
                <a:lnTo>
                  <a:pt x="33077" y="74186"/>
                </a:lnTo>
                <a:lnTo>
                  <a:pt x="30164" y="56135"/>
                </a:lnTo>
                <a:lnTo>
                  <a:pt x="26346" y="43673"/>
                </a:lnTo>
                <a:lnTo>
                  <a:pt x="21940" y="44874"/>
                </a:lnTo>
                <a:lnTo>
                  <a:pt x="9295" y="86278"/>
                </a:lnTo>
                <a:lnTo>
                  <a:pt x="3758" y="129679"/>
                </a:lnTo>
                <a:lnTo>
                  <a:pt x="2505" y="173959"/>
                </a:lnTo>
                <a:lnTo>
                  <a:pt x="2715" y="217999"/>
                </a:lnTo>
                <a:lnTo>
                  <a:pt x="2715" y="242251"/>
                </a:lnTo>
                <a:lnTo>
                  <a:pt x="2715" y="270912"/>
                </a:lnTo>
                <a:lnTo>
                  <a:pt x="2715" y="290754"/>
                </a:lnTo>
                <a:lnTo>
                  <a:pt x="2715" y="288549"/>
                </a:lnTo>
                <a:lnTo>
                  <a:pt x="1497" y="233791"/>
                </a:lnTo>
                <a:lnTo>
                  <a:pt x="0" y="178887"/>
                </a:lnTo>
                <a:lnTo>
                  <a:pt x="1460" y="124309"/>
                </a:lnTo>
                <a:lnTo>
                  <a:pt x="9115" y="70524"/>
                </a:lnTo>
                <a:lnTo>
                  <a:pt x="11288" y="47939"/>
                </a:lnTo>
                <a:lnTo>
                  <a:pt x="12547" y="22261"/>
                </a:lnTo>
                <a:lnTo>
                  <a:pt x="16903" y="3083"/>
                </a:lnTo>
                <a:lnTo>
                  <a:pt x="28365" y="0"/>
                </a:lnTo>
                <a:lnTo>
                  <a:pt x="64948" y="27646"/>
                </a:lnTo>
                <a:lnTo>
                  <a:pt x="92178" y="65919"/>
                </a:lnTo>
                <a:lnTo>
                  <a:pt x="112658" y="110886"/>
                </a:lnTo>
                <a:lnTo>
                  <a:pt x="128993" y="158615"/>
                </a:lnTo>
                <a:lnTo>
                  <a:pt x="143790" y="205174"/>
                </a:lnTo>
                <a:lnTo>
                  <a:pt x="152053" y="223584"/>
                </a:lnTo>
                <a:lnTo>
                  <a:pt x="162614" y="244648"/>
                </a:lnTo>
                <a:lnTo>
                  <a:pt x="168569" y="260406"/>
                </a:lnTo>
                <a:lnTo>
                  <a:pt x="163015" y="262899"/>
                </a:lnTo>
                <a:lnTo>
                  <a:pt x="124918" y="234677"/>
                </a:lnTo>
                <a:lnTo>
                  <a:pt x="95872" y="195599"/>
                </a:lnTo>
                <a:lnTo>
                  <a:pt x="74331" y="149469"/>
                </a:lnTo>
                <a:lnTo>
                  <a:pt x="58753" y="100093"/>
                </a:lnTo>
                <a:lnTo>
                  <a:pt x="47590" y="51274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68634" y="1825536"/>
            <a:ext cx="921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F9D58"/>
                </a:solidFill>
                <a:latin typeface="Arial"/>
                <a:cs typeface="Arial"/>
              </a:rPr>
              <a:t>weights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6673" y="1825536"/>
            <a:ext cx="17022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F9D58"/>
                </a:solidFill>
                <a:latin typeface="Arial"/>
                <a:cs typeface="Arial"/>
              </a:rPr>
              <a:t>incoming signals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889EB-2730-A847-BF81-F67A57BCFCAB}"/>
              </a:ext>
            </a:extLst>
          </p:cNvPr>
          <p:cNvSpPr/>
          <p:nvPr/>
        </p:nvSpPr>
        <p:spPr>
          <a:xfrm>
            <a:off x="3365029" y="332186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166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6266D-7CF3-4D41-A251-D98513F6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61" y="916952"/>
            <a:ext cx="6710383" cy="50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AA6E39-0B67-3B45-9825-A8833A58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6" y="1335974"/>
            <a:ext cx="4194978" cy="4714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DA31F-9DFC-7348-9611-0DA021A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50" y="2143826"/>
            <a:ext cx="4851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599" y="257257"/>
            <a:ext cx="8342565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360363">
              <a:lnSpc>
                <a:spcPct val="100000"/>
              </a:lnSpc>
              <a:spcBef>
                <a:spcPts val="90"/>
              </a:spcBef>
            </a:pPr>
            <a:r>
              <a:rPr lang="en-US" spc="-5" dirty="0"/>
              <a:t>Modeling [</a:t>
            </a:r>
            <a:r>
              <a:rPr lang="en-US" spc="-5" dirty="0" err="1"/>
              <a:t>Modellen</a:t>
            </a:r>
            <a:r>
              <a:rPr lang="en-US" spc="-5" dirty="0"/>
              <a:t> / </a:t>
            </a:r>
            <a:r>
              <a:rPr lang="en-US" spc="-5" dirty="0" err="1"/>
              <a:t>Modeleren</a:t>
            </a:r>
            <a:r>
              <a:rPr lang="en-US" spc="-5" dirty="0"/>
              <a:t>]</a:t>
            </a:r>
            <a:endParaRPr spc="-18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145" y="5032352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6</a:t>
            </a:fld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4A748DF-75FE-E8B5-2841-107F6A2F0101}"/>
              </a:ext>
            </a:extLst>
          </p:cNvPr>
          <p:cNvSpPr txBox="1">
            <a:spLocks/>
          </p:cNvSpPr>
          <p:nvPr/>
        </p:nvSpPr>
        <p:spPr>
          <a:xfrm>
            <a:off x="413041" y="4856953"/>
            <a:ext cx="7664239" cy="68916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0488">
              <a:lnSpc>
                <a:spcPct val="100000"/>
              </a:lnSpc>
              <a:spcBef>
                <a:spcPts val="90"/>
              </a:spcBef>
            </a:pPr>
            <a:r>
              <a:rPr lang="en-US" sz="2160" spc="-5" dirty="0">
                <a:solidFill>
                  <a:srgbClr val="AB1500"/>
                </a:solidFill>
              </a:rPr>
              <a:t>(ML-)model: </a:t>
            </a:r>
            <a:r>
              <a:rPr lang="en-US" sz="2160" spc="-5" dirty="0" err="1">
                <a:solidFill>
                  <a:srgbClr val="AB1500"/>
                </a:solidFill>
              </a:rPr>
              <a:t>een</a:t>
            </a:r>
            <a:r>
              <a:rPr lang="en-US" sz="2160" spc="-5" dirty="0">
                <a:solidFill>
                  <a:srgbClr val="AB1500"/>
                </a:solidFill>
              </a:rPr>
              <a:t> computer </a:t>
            </a:r>
            <a:r>
              <a:rPr lang="en-US" sz="2160" spc="-5" dirty="0" err="1">
                <a:solidFill>
                  <a:srgbClr val="AB1500"/>
                </a:solidFill>
              </a:rPr>
              <a:t>programma</a:t>
            </a:r>
            <a:r>
              <a:rPr lang="en-US" sz="2160" spc="-5" dirty="0">
                <a:solidFill>
                  <a:srgbClr val="AB1500"/>
                </a:solidFill>
              </a:rPr>
              <a:t>;</a:t>
            </a:r>
          </a:p>
          <a:p>
            <a:pPr marL="90488">
              <a:lnSpc>
                <a:spcPct val="100000"/>
              </a:lnSpc>
              <a:spcBef>
                <a:spcPts val="90"/>
              </a:spcBef>
            </a:pPr>
            <a:r>
              <a:rPr lang="en-US" sz="2160" b="1" spc="-5" dirty="0">
                <a:solidFill>
                  <a:srgbClr val="AB1500"/>
                </a:solidFill>
              </a:rPr>
              <a:t>Het </a:t>
            </a:r>
            <a:r>
              <a:rPr lang="en-US" sz="2160" b="1" spc="-5" dirty="0" err="1">
                <a:solidFill>
                  <a:srgbClr val="AB1500"/>
                </a:solidFill>
              </a:rPr>
              <a:t>gebruiksklare</a:t>
            </a:r>
            <a:r>
              <a:rPr lang="en-US" sz="2160" b="1" spc="-5" dirty="0">
                <a:solidFill>
                  <a:srgbClr val="AB1500"/>
                </a:solidFill>
              </a:rPr>
              <a:t> </a:t>
            </a:r>
            <a:r>
              <a:rPr lang="en-US" sz="2160" b="1" spc="-5" dirty="0" err="1">
                <a:solidFill>
                  <a:srgbClr val="AB1500"/>
                </a:solidFill>
              </a:rPr>
              <a:t>resultaat</a:t>
            </a:r>
            <a:r>
              <a:rPr lang="en-US" sz="2160" b="1" spc="-5" dirty="0">
                <a:solidFill>
                  <a:srgbClr val="AB1500"/>
                </a:solidFill>
              </a:rPr>
              <a:t> van het ML-</a:t>
            </a:r>
            <a:r>
              <a:rPr lang="en-US" sz="2160" b="1" spc="-5" dirty="0" err="1">
                <a:solidFill>
                  <a:srgbClr val="AB1500"/>
                </a:solidFill>
              </a:rPr>
              <a:t>leerproces</a:t>
            </a:r>
            <a:r>
              <a:rPr lang="en-US" sz="2160" b="1" spc="-5" dirty="0">
                <a:solidFill>
                  <a:srgbClr val="AB1500"/>
                </a:solidFill>
              </a:rPr>
              <a:t> (</a:t>
            </a:r>
            <a:r>
              <a:rPr lang="en-US" sz="2160" b="1" spc="-5" dirty="0" err="1">
                <a:solidFill>
                  <a:srgbClr val="AB1500"/>
                </a:solidFill>
              </a:rPr>
              <a:t>trainen</a:t>
            </a:r>
            <a:r>
              <a:rPr lang="en-US" sz="2160" b="1" spc="-5" dirty="0">
                <a:solidFill>
                  <a:srgbClr val="AB1500"/>
                </a:solidFill>
              </a:rPr>
              <a:t>)</a:t>
            </a:r>
            <a:endParaRPr lang="en-US" sz="216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AEA169F-4D29-FCD4-4C52-F7A806D4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5" y="262763"/>
            <a:ext cx="2797961" cy="42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2">
            <a:extLst>
              <a:ext uri="{FF2B5EF4-FFF2-40B4-BE49-F238E27FC236}">
                <a16:creationId xmlns:a16="http://schemas.microsoft.com/office/drawing/2014/main" id="{A6EA10DB-9DD4-3966-86B2-A62D8F96E01E}"/>
              </a:ext>
            </a:extLst>
          </p:cNvPr>
          <p:cNvSpPr txBox="1">
            <a:spLocks/>
          </p:cNvSpPr>
          <p:nvPr/>
        </p:nvSpPr>
        <p:spPr>
          <a:xfrm>
            <a:off x="97477" y="5685275"/>
            <a:ext cx="4504818" cy="100873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9875">
              <a:lnSpc>
                <a:spcPct val="100000"/>
              </a:lnSpc>
              <a:spcBef>
                <a:spcPts val="90"/>
              </a:spcBef>
            </a:pP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“….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is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schematische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vaak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versimplelde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weergave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van de </a:t>
            </a:r>
            <a:r>
              <a:rPr lang="en-US" sz="2160" i="1" u="sng" spc="-5" dirty="0" err="1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werkelijkheid</a:t>
            </a:r>
            <a:r>
              <a:rPr lang="en-US" sz="2160" i="1" u="sng" spc="-5" dirty="0">
                <a:solidFill>
                  <a:srgbClr val="AB15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.” ………</a:t>
            </a:r>
            <a:endParaRPr lang="en-US" sz="216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68391-9DF2-5556-8EC7-AB0999EFE5F6}"/>
              </a:ext>
            </a:extLst>
          </p:cNvPr>
          <p:cNvSpPr txBox="1"/>
          <p:nvPr/>
        </p:nvSpPr>
        <p:spPr>
          <a:xfrm>
            <a:off x="3549494" y="1660705"/>
            <a:ext cx="82521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is een hulpmiddel</a:t>
            </a:r>
          </a:p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is een vereenvoudiging van de werkelijkheid</a:t>
            </a:r>
          </a:p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helpt om de werkelijkheid te beschrijven en te begrijpen</a:t>
            </a:r>
            <a:endParaRPr lang="nl-NL" dirty="0">
              <a:solidFill>
                <a:srgbClr val="353535"/>
              </a:solidFill>
              <a:latin typeface="Montserrat" panose="020B0604020202020204" pitchFamily="2" charset="0"/>
            </a:endParaRPr>
          </a:p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is eenduidig </a:t>
            </a:r>
          </a:p>
          <a:p>
            <a:endParaRPr lang="nl-NL" dirty="0">
              <a:solidFill>
                <a:srgbClr val="353535"/>
              </a:solidFill>
              <a:latin typeface="Montserrat" panose="020B0604020202020204" pitchFamily="2" charset="0"/>
            </a:endParaRPr>
          </a:p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is niet </a:t>
            </a:r>
            <a:r>
              <a:rPr lang="nl-NL" b="0" i="1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per se </a:t>
            </a: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normatief en/of voorschrijvend</a:t>
            </a:r>
            <a:endParaRPr lang="nl-NL" dirty="0">
              <a:solidFill>
                <a:srgbClr val="353535"/>
              </a:solidFill>
              <a:latin typeface="Montserrat" panose="020B0604020202020204" pitchFamily="2" charset="0"/>
            </a:endParaRPr>
          </a:p>
          <a:p>
            <a:pPr marL="285750" indent="-285750">
              <a:buFontTx/>
              <a:buChar char="-"/>
            </a:pPr>
            <a:r>
              <a:rPr lang="nl-NL" b="0" i="0" dirty="0">
                <a:solidFill>
                  <a:srgbClr val="353535"/>
                </a:solidFill>
                <a:effectLst/>
                <a:latin typeface="Montserrat" panose="020B0604020202020204" pitchFamily="2" charset="0"/>
              </a:rPr>
              <a:t>is te vertalen naar en te begrijpen in de beoogde probleem context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F4560-6FD0-2293-1182-D102679C0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354" y="5323908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24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7401E-B745-A546-9498-A88FD41A418E}"/>
              </a:ext>
            </a:extLst>
          </p:cNvPr>
          <p:cNvSpPr/>
          <p:nvPr/>
        </p:nvSpPr>
        <p:spPr>
          <a:xfrm>
            <a:off x="2851665" y="1414081"/>
            <a:ext cx="73076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Learn how to specify: input/output relationship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Initialize weights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Forward computation</a:t>
            </a:r>
          </a:p>
        </p:txBody>
      </p:sp>
    </p:spTree>
    <p:extLst>
      <p:ext uri="{BB962C8B-B14F-4D97-AF65-F5344CB8AC3E}">
        <p14:creationId xmlns:p14="http://schemas.microsoft.com/office/powerpoint/2010/main" val="274458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2848A-FB72-EA4B-B03E-D40258B0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3" y="629392"/>
            <a:ext cx="5539342" cy="5756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6337467" y="1146886"/>
            <a:ext cx="52176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input &amp;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ouput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the weights initialized?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the Forward computation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To Do: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Change the code as to print 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Interation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number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Bach number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Error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And weights</a:t>
            </a:r>
          </a:p>
        </p:txBody>
      </p:sp>
    </p:spTree>
    <p:extLst>
      <p:ext uri="{BB962C8B-B14F-4D97-AF65-F5344CB8AC3E}">
        <p14:creationId xmlns:p14="http://schemas.microsoft.com/office/powerpoint/2010/main" val="1175694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583872" y="1164555"/>
            <a:ext cx="52176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</a:t>
            </a:r>
          </a:p>
          <a:p>
            <a:r>
              <a:rPr lang="en-GB" sz="2000" dirty="0">
                <a:effectLst/>
                <a:latin typeface="WhatDoWeDoAllDay" panose="02000500000000000000" pitchFamily="2" charset="77"/>
              </a:rPr>
              <a:t>INPUT / OUTPUT relationship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import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as np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 = []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0]))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teacher =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0, 0, 0])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977AB-AD38-4946-A202-965290946E19}"/>
              </a:ext>
            </a:extLst>
          </p:cNvPr>
          <p:cNvSpPr/>
          <p:nvPr/>
        </p:nvSpPr>
        <p:spPr>
          <a:xfrm>
            <a:off x="5717969" y="2767280"/>
            <a:ext cx="62642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USING ZIP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print([inputs for teacher in zip(inputs, teacher)])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for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in zip(inputs, teacher)])</a:t>
            </a:r>
          </a:p>
        </p:txBody>
      </p:sp>
    </p:spTree>
    <p:extLst>
      <p:ext uri="{BB962C8B-B14F-4D97-AF65-F5344CB8AC3E}">
        <p14:creationId xmlns:p14="http://schemas.microsoft.com/office/powerpoint/2010/main" val="2319760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NEXT WEEK: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265C5-2812-0842-BBFE-3E7B39A7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53" y="2227366"/>
            <a:ext cx="855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359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576DBA-2612-1D4E-A6BF-D06E055E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77280"/>
            <a:ext cx="8077200" cy="10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4472E-7ED9-214F-8EE8-7C4EA5B8F29E}"/>
              </a:ext>
            </a:extLst>
          </p:cNvPr>
          <p:cNvSpPr/>
          <p:nvPr/>
        </p:nvSpPr>
        <p:spPr>
          <a:xfrm>
            <a:off x="3993511" y="3723638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Error calculation</a:t>
            </a:r>
          </a:p>
        </p:txBody>
      </p:sp>
    </p:spTree>
    <p:extLst>
      <p:ext uri="{BB962C8B-B14F-4D97-AF65-F5344CB8AC3E}">
        <p14:creationId xmlns:p14="http://schemas.microsoft.com/office/powerpoint/2010/main" val="1184055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4472E-7ED9-214F-8EE8-7C4EA5B8F29E}"/>
              </a:ext>
            </a:extLst>
          </p:cNvPr>
          <p:cNvSpPr/>
          <p:nvPr/>
        </p:nvSpPr>
        <p:spPr>
          <a:xfrm>
            <a:off x="3381931" y="4905232"/>
            <a:ext cx="6223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BACKWARD calculation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E606A63-A62D-E24B-AE10-DD7034EA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63" y="3067900"/>
            <a:ext cx="6288892" cy="106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5616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730520" y="2594199"/>
            <a:ext cx="3436144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was developed by: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Robert Frans van der Willigen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CMD,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Hogeschool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Rotterdam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OKT 2020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755945" y="4010006"/>
            <a:ext cx="3490567" cy="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is licensed under a Creative Commons Attribution-Share-Alike license. You can change it, transmit it, show it to other people. Just always give credit to RFvdW.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754366" y="3786630"/>
            <a:ext cx="5322095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creativecommons.org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/licenses/by-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nc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sa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/3.0/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1858" t="50484" r="35570" b="23202"/>
          <a:stretch>
            <a:fillRect/>
          </a:stretch>
        </p:blipFill>
        <p:spPr bwMode="auto">
          <a:xfrm>
            <a:off x="3129811" y="197064"/>
            <a:ext cx="6248067" cy="21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759469" y="5790302"/>
            <a:ext cx="3089307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http://creativecommons.org/licenses/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4367" y="5143971"/>
            <a:ext cx="574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0808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http://empoweringthenatives.edublogs.org/2012/03/15/creative-commons-licenses/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83" y="4010005"/>
            <a:ext cx="2241803" cy="269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62" y="2528513"/>
            <a:ext cx="3227364" cy="1129177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87D6ED7-E354-C646-84CF-7D1ED07EB8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46F137-99B6-7846-B15D-CEB4E15AE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6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D1113-AFE6-8E42-8D56-96A18A23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5C45FAA-7791-A34F-AD5E-B74CB3F265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D7005-67C7-B74A-AAE4-03251551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E419EC-C703-674C-89FF-738121C3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609" y="1207886"/>
            <a:ext cx="4073913" cy="496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A4967C-EA05-7B4B-8D67-5060405E9AD6}"/>
              </a:ext>
            </a:extLst>
          </p:cNvPr>
          <p:cNvSpPr/>
          <p:nvPr/>
        </p:nvSpPr>
        <p:spPr>
          <a:xfrm>
            <a:off x="1018478" y="2644170"/>
            <a:ext cx="54715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AI</a:t>
            </a:r>
            <a:r>
              <a:rPr lang="en-GB" sz="2400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 aims to </a:t>
            </a:r>
            <a:r>
              <a:rPr lang="en-GB" sz="2400" b="1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mimic &amp; automatise</a:t>
            </a:r>
            <a:r>
              <a:rPr lang="en-GB" sz="2400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 tasks which otherwise require human </a:t>
            </a:r>
            <a:r>
              <a:rPr lang="en-GB" sz="2400" b="1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perception, cognition </a:t>
            </a:r>
            <a:r>
              <a:rPr lang="en-GB" sz="2400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and/or</a:t>
            </a:r>
            <a:r>
              <a:rPr lang="en-GB" sz="2400" b="1" dirty="0">
                <a:solidFill>
                  <a:srgbClr val="002060"/>
                </a:solidFill>
                <a:latin typeface="Tw Cen Classified MT Std" panose="020B0502020104020603" pitchFamily="34" charset="0"/>
              </a:rPr>
              <a:t> motor skills.</a:t>
            </a:r>
          </a:p>
        </p:txBody>
      </p:sp>
      <p:pic>
        <p:nvPicPr>
          <p:cNvPr id="4100" name="Picture 4" descr="     View Vol. 41 No. 4: Winter 2020&#10;    ">
            <a:extLst>
              <a:ext uri="{FF2B5EF4-FFF2-40B4-BE49-F238E27FC236}">
                <a16:creationId xmlns:a16="http://schemas.microsoft.com/office/drawing/2014/main" id="{D174B4D8-8A17-2A40-83F5-22AD7CC7D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333" y="4676078"/>
            <a:ext cx="1400815" cy="18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84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40576B9F-8FC8-2940-AF4E-C1F4C91DDB71}"/>
              </a:ext>
            </a:extLst>
          </p:cNvPr>
          <p:cNvSpPr txBox="1">
            <a:spLocks/>
          </p:cNvSpPr>
          <p:nvPr/>
        </p:nvSpPr>
        <p:spPr>
          <a:xfrm>
            <a:off x="1557987" y="447718"/>
            <a:ext cx="9231932" cy="1501652"/>
          </a:xfrm>
          <a:prstGeom prst="rect">
            <a:avLst/>
          </a:prstGeom>
        </p:spPr>
        <p:txBody>
          <a:bodyPr vert="horz" wrap="square" lIns="0" tIns="11516" rIns="0" bIns="0" rtlCol="0" anchor="b" anchorCtr="0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AI is </a:t>
            </a:r>
            <a:r>
              <a:rPr lang="nl-NL" sz="5333" b="1" spc="-4" dirty="0" err="1">
                <a:solidFill>
                  <a:srgbClr val="C00000"/>
                </a:solidFill>
                <a:latin typeface="Calibri Light" panose="020F0302020204030204"/>
              </a:rPr>
              <a:t>Modeled</a:t>
            </a: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 on </a:t>
            </a:r>
          </a:p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How </a:t>
            </a:r>
            <a:r>
              <a:rPr lang="nl-NL" sz="5333" b="1" spc="-4" dirty="0" err="1">
                <a:solidFill>
                  <a:srgbClr val="C00000"/>
                </a:solidFill>
                <a:latin typeface="Calibri Light" panose="020F0302020204030204"/>
              </a:rPr>
              <a:t>Humans</a:t>
            </a: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 Proces Information</a:t>
            </a:r>
            <a:endParaRPr lang="nl-NL" sz="5333" b="1" spc="-4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70B7C2-B449-8947-BD0B-5AD54704B1A9}"/>
              </a:ext>
            </a:extLst>
          </p:cNvPr>
          <p:cNvSpPr/>
          <p:nvPr/>
        </p:nvSpPr>
        <p:spPr>
          <a:xfrm>
            <a:off x="5910444" y="2506712"/>
            <a:ext cx="3948793" cy="3670236"/>
          </a:xfrm>
          <a:prstGeom prst="rect">
            <a:avLst/>
          </a:prstGeom>
          <a:solidFill>
            <a:schemeClr val="accent4">
              <a:lumMod val="40000"/>
              <a:lumOff val="60000"/>
              <a:alpha val="49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Sensation:	[</a:t>
            </a:r>
            <a:r>
              <a:rPr lang="nl-NL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Sensibilisatie</a:t>
            </a: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]</a:t>
            </a:r>
          </a:p>
          <a:p>
            <a:r>
              <a:rPr lang="en-U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n-US" sz="1050" i="1" dirty="0">
                <a:solidFill>
                  <a:schemeClr val="tx1"/>
                </a:solidFill>
                <a:latin typeface="Century Gothic" panose="020B0502020202020204" pitchFamily="34" charset="0"/>
              </a:rPr>
              <a:t>‘…immediate and basic experiences generated as stimuli fall on our sensory systems’ </a:t>
            </a:r>
          </a:p>
          <a:p>
            <a:r>
              <a:rPr lang="en-US" sz="1050" i="1" dirty="0">
                <a:solidFill>
                  <a:schemeClr val="tx1"/>
                </a:solidFill>
                <a:latin typeface="Century Gothic" panose="020B0502020202020204" pitchFamily="34" charset="0"/>
                <a:sym typeface="Wingdings"/>
              </a:rPr>
              <a:t> </a:t>
            </a:r>
            <a:r>
              <a:rPr lang="nl-NL" sz="1050" i="1" dirty="0">
                <a:solidFill>
                  <a:schemeClr val="tx1"/>
                </a:solidFill>
                <a:latin typeface="Century Gothic" panose="020B0502020202020204" pitchFamily="34" charset="0"/>
                <a:sym typeface="Wingdings"/>
              </a:rPr>
              <a:t>Verwerken van ruwe data (prikkels of Fysieke stimuli) volgens een vast patroon</a:t>
            </a:r>
            <a:endParaRPr lang="nl-NL" sz="105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Perception:	[</a:t>
            </a:r>
            <a:r>
              <a:rPr lang="nl-NL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Perceptie</a:t>
            </a: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]</a:t>
            </a:r>
          </a:p>
          <a:p>
            <a:r>
              <a:rPr lang="en-US" sz="1050" i="1" dirty="0">
                <a:solidFill>
                  <a:schemeClr val="tx1"/>
                </a:solidFill>
                <a:latin typeface="Century Gothic" panose="020B0502020202020204" pitchFamily="34" charset="0"/>
              </a:rPr>
              <a:t>‘…interpretation of those sensations, giving them meaning and organization’</a:t>
            </a:r>
          </a:p>
          <a:p>
            <a:r>
              <a:rPr lang="en-US" sz="1050" i="1" dirty="0">
                <a:solidFill>
                  <a:schemeClr val="tx1"/>
                </a:solidFill>
                <a:latin typeface="Century Gothic" panose="020B0502020202020204" pitchFamily="34" charset="0"/>
                <a:sym typeface="Wingdings"/>
              </a:rPr>
              <a:t></a:t>
            </a:r>
            <a:r>
              <a:rPr lang="nl-NL" sz="1050" i="1" dirty="0">
                <a:solidFill>
                  <a:schemeClr val="tx1"/>
                </a:solidFill>
                <a:latin typeface="Century Gothic" panose="020B0502020202020204" pitchFamily="34" charset="0"/>
                <a:sym typeface="Wingdings"/>
              </a:rPr>
              <a:t> Gestuurd door “ingebouwde” informatie (niet lerend), </a:t>
            </a:r>
            <a:endParaRPr lang="nl-NL" sz="1050" i="1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Cognition:	[</a:t>
            </a:r>
            <a:r>
              <a:rPr lang="nl-NL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Cognitie</a:t>
            </a:r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]</a:t>
            </a:r>
          </a:p>
          <a:p>
            <a:r>
              <a:rPr lang="en-US" sz="1050" dirty="0">
                <a:solidFill>
                  <a:schemeClr val="tx1"/>
                </a:solidFill>
                <a:latin typeface="Century Gothic" panose="020B0502020202020204" pitchFamily="34" charset="0"/>
              </a:rPr>
              <a:t>‘…acquisition, storage, retrieval, and use of information’</a:t>
            </a:r>
          </a:p>
          <a:p>
            <a:pPr marL="214313" indent="-214313">
              <a:buFont typeface="Wingdings" charset="0"/>
              <a:buChar char="è"/>
            </a:pPr>
            <a:r>
              <a:rPr lang="nl-NL" sz="1050" i="1" dirty="0">
                <a:solidFill>
                  <a:schemeClr val="tx1"/>
                </a:solidFill>
                <a:latin typeface="Century Gothic" panose="020B0502020202020204" pitchFamily="34" charset="0"/>
                <a:sym typeface="Wingdings"/>
              </a:rPr>
              <a:t>Gestuurd door “verworven” informatie (zelf-lerend)</a:t>
            </a:r>
            <a:endParaRPr lang="en-US" sz="105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050" dirty="0"/>
          </a:p>
          <a:p>
            <a:pPr algn="r"/>
            <a:r>
              <a:rPr lang="en-US" sz="1050" dirty="0"/>
              <a:t>M.W. </a:t>
            </a:r>
            <a:r>
              <a:rPr lang="en-US" sz="1050" dirty="0" err="1"/>
              <a:t>Matlin</a:t>
            </a:r>
            <a:r>
              <a:rPr lang="en-US" sz="1050" dirty="0"/>
              <a:t> &amp; H.J. Foley, 1992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B663E0-AB5B-894F-9C95-C426450EB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35" y="4341830"/>
            <a:ext cx="1467343" cy="1810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C39597-40A6-3245-8FC1-BD3AF6248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2" y="2532618"/>
            <a:ext cx="4757243" cy="36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evice&#10;&#10;Description automatically generated">
            <a:extLst>
              <a:ext uri="{FF2B5EF4-FFF2-40B4-BE49-F238E27FC236}">
                <a16:creationId xmlns:a16="http://schemas.microsoft.com/office/drawing/2014/main" id="{875F2C59-1557-DD46-9613-7506449C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659" y="4188108"/>
            <a:ext cx="1688902" cy="2191703"/>
          </a:xfrm>
          <a:prstGeom prst="rect">
            <a:avLst/>
          </a:prstGeom>
        </p:spPr>
      </p:pic>
      <p:sp>
        <p:nvSpPr>
          <p:cNvPr id="10" name="object 12">
            <a:extLst>
              <a:ext uri="{FF2B5EF4-FFF2-40B4-BE49-F238E27FC236}">
                <a16:creationId xmlns:a16="http://schemas.microsoft.com/office/drawing/2014/main" id="{86A44B13-82F5-984F-B378-0DFB66F17309}"/>
              </a:ext>
            </a:extLst>
          </p:cNvPr>
          <p:cNvSpPr txBox="1"/>
          <p:nvPr/>
        </p:nvSpPr>
        <p:spPr>
          <a:xfrm>
            <a:off x="2918051" y="5975787"/>
            <a:ext cx="1480820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defTabSz="1219170">
              <a:spcBef>
                <a:spcPts val="133"/>
              </a:spcBef>
            </a:pPr>
            <a:r>
              <a:rPr sz="1000" kern="0" spc="-47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The</a:t>
            </a:r>
            <a:r>
              <a:rPr sz="1000" kern="0" spc="-120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 </a:t>
            </a:r>
            <a:r>
              <a:rPr sz="1000" kern="0" spc="-27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model</a:t>
            </a:r>
            <a:r>
              <a:rPr sz="1000" kern="0" spc="-127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 </a:t>
            </a:r>
            <a:r>
              <a:rPr sz="1000" kern="0" spc="-7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of</a:t>
            </a:r>
            <a:r>
              <a:rPr sz="1000" kern="0" spc="-120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 </a:t>
            </a:r>
            <a:r>
              <a:rPr sz="1000" kern="0" spc="-33" dirty="0">
                <a:solidFill>
                  <a:srgbClr val="9A9A85"/>
                </a:solidFill>
                <a:latin typeface="Arial"/>
                <a:cs typeface="Arial"/>
                <a:sym typeface="Arial"/>
                <a:rtl val="0"/>
              </a:rPr>
              <a:t>mind</a:t>
            </a:r>
            <a:endParaRPr sz="10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9622B11-A389-3E45-BB30-B22853586683}"/>
              </a:ext>
            </a:extLst>
          </p:cNvPr>
          <p:cNvSpPr/>
          <p:nvPr/>
        </p:nvSpPr>
        <p:spPr>
          <a:xfrm>
            <a:off x="2939876" y="2112658"/>
            <a:ext cx="6377093" cy="3804920"/>
          </a:xfrm>
          <a:custGeom>
            <a:avLst/>
            <a:gdLst/>
            <a:ahLst/>
            <a:cxnLst/>
            <a:rect l="l" t="t" r="r" b="b"/>
            <a:pathLst>
              <a:path w="4782820" h="2853690">
                <a:moveTo>
                  <a:pt x="0" y="2853690"/>
                </a:moveTo>
                <a:lnTo>
                  <a:pt x="4782654" y="2853690"/>
                </a:lnTo>
                <a:lnTo>
                  <a:pt x="4782654" y="0"/>
                </a:lnTo>
                <a:lnTo>
                  <a:pt x="0" y="0"/>
                </a:lnTo>
                <a:lnTo>
                  <a:pt x="0" y="2853690"/>
                </a:lnTo>
                <a:close/>
              </a:path>
            </a:pathLst>
          </a:custGeom>
          <a:ln w="7327">
            <a:solidFill>
              <a:srgbClr val="395D92"/>
            </a:solidFill>
          </a:ln>
        </p:spPr>
        <p:txBody>
          <a:bodyPr wrap="square" lIns="0" tIns="0" rIns="0" bIns="0" rtlCol="0"/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B04C14B0-A2F1-754B-8084-01E7070C7E94}"/>
              </a:ext>
            </a:extLst>
          </p:cNvPr>
          <p:cNvSpPr txBox="1"/>
          <p:nvPr/>
        </p:nvSpPr>
        <p:spPr>
          <a:xfrm>
            <a:off x="5454120" y="4955494"/>
            <a:ext cx="1281853" cy="596616"/>
          </a:xfrm>
          <a:prstGeom prst="rect">
            <a:avLst/>
          </a:prstGeom>
          <a:solidFill>
            <a:srgbClr val="778EC4"/>
          </a:solidFill>
        </p:spPr>
        <p:txBody>
          <a:bodyPr vert="horz" wrap="square" lIns="0" tIns="1693" rIns="0" bIns="0" rtlCol="0">
            <a:spAutoFit/>
          </a:bodyPr>
          <a:lstStyle/>
          <a:p>
            <a:pPr defTabSz="1219170">
              <a:spcBef>
                <a:spcPts val="13"/>
              </a:spcBef>
            </a:pPr>
            <a:endParaRPr sz="1200" kern="0" dirty="0">
              <a:solidFill>
                <a:srgbClr val="000000"/>
              </a:solidFill>
              <a:latin typeface="Times New Roman"/>
              <a:cs typeface="Times New Roman"/>
              <a:sym typeface="Arial"/>
              <a:rtl val="0"/>
            </a:endParaRPr>
          </a:p>
          <a:p>
            <a:pPr marL="295479" defTabSz="1219170">
              <a:spcBef>
                <a:spcPts val="7"/>
              </a:spcBef>
            </a:pPr>
            <a:r>
              <a:rPr sz="1333" kern="0" spc="-20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Thinking</a:t>
            </a:r>
            <a:endParaRPr lang="nl-NL" sz="1333" kern="0" spc="-20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L="295479" defTabSz="1219170">
              <a:spcBef>
                <a:spcPts val="7"/>
              </a:spcBef>
            </a:pP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3ECEEB0D-6F2F-0445-A717-5A86263C3E9E}"/>
              </a:ext>
            </a:extLst>
          </p:cNvPr>
          <p:cNvSpPr txBox="1"/>
          <p:nvPr/>
        </p:nvSpPr>
        <p:spPr>
          <a:xfrm>
            <a:off x="7336768" y="4955494"/>
            <a:ext cx="1281853" cy="596616"/>
          </a:xfrm>
          <a:prstGeom prst="rect">
            <a:avLst/>
          </a:prstGeom>
          <a:solidFill>
            <a:srgbClr val="778EC4"/>
          </a:solidFill>
        </p:spPr>
        <p:txBody>
          <a:bodyPr vert="horz" wrap="square" lIns="0" tIns="1693" rIns="0" bIns="0" rtlCol="0">
            <a:spAutoFit/>
          </a:bodyPr>
          <a:lstStyle/>
          <a:p>
            <a:pPr defTabSz="1219170">
              <a:spcBef>
                <a:spcPts val="13"/>
              </a:spcBef>
            </a:pPr>
            <a:endParaRPr sz="1200" kern="0" dirty="0">
              <a:solidFill>
                <a:srgbClr val="000000"/>
              </a:solidFill>
              <a:latin typeface="Times New Roman"/>
              <a:cs typeface="Times New Roman"/>
              <a:sym typeface="Arial"/>
              <a:rtl val="0"/>
            </a:endParaRPr>
          </a:p>
          <a:p>
            <a:pPr marL="369137" defTabSz="1219170">
              <a:spcBef>
                <a:spcPts val="7"/>
              </a:spcBef>
            </a:pPr>
            <a:r>
              <a:rPr sz="1333" kern="0" spc="7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Acting</a:t>
            </a:r>
            <a:endParaRPr lang="nl-NL" sz="1333" kern="0" spc="7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L="369137" defTabSz="1219170">
              <a:spcBef>
                <a:spcPts val="7"/>
              </a:spcBef>
            </a:pP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4" name="object 17">
            <a:extLst>
              <a:ext uri="{FF2B5EF4-FFF2-40B4-BE49-F238E27FC236}">
                <a16:creationId xmlns:a16="http://schemas.microsoft.com/office/drawing/2014/main" id="{83581A88-58D9-3C49-A26D-246020C4326C}"/>
              </a:ext>
            </a:extLst>
          </p:cNvPr>
          <p:cNvSpPr txBox="1"/>
          <p:nvPr/>
        </p:nvSpPr>
        <p:spPr>
          <a:xfrm>
            <a:off x="4614888" y="2386810"/>
            <a:ext cx="2960793" cy="1339427"/>
          </a:xfrm>
          <a:prstGeom prst="rect">
            <a:avLst/>
          </a:prstGeom>
          <a:solidFill>
            <a:srgbClr val="778EC4"/>
          </a:solidFill>
        </p:spPr>
        <p:txBody>
          <a:bodyPr vert="horz" wrap="square" lIns="0" tIns="132927" rIns="0" bIns="0" rtlCol="0">
            <a:spAutoFit/>
          </a:bodyPr>
          <a:lstStyle/>
          <a:p>
            <a:pPr marR="154089" algn="ctr" defTabSz="1219170">
              <a:spcBef>
                <a:spcPts val="1047"/>
              </a:spcBef>
            </a:pPr>
            <a:r>
              <a:rPr sz="1333" b="1" kern="0" spc="-33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Knowing</a:t>
            </a:r>
            <a:endParaRPr lang="nl-NL" sz="1333" b="1" kern="0" spc="-33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R="154089" algn="ctr" defTabSz="1219170">
              <a:spcBef>
                <a:spcPts val="1047"/>
              </a:spcBef>
            </a:pPr>
            <a:endParaRPr lang="en-NL" sz="1333" b="1" kern="0" spc="-33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R="154089" algn="ctr" defTabSz="1219170">
              <a:spcBef>
                <a:spcPts val="1047"/>
              </a:spcBef>
            </a:pPr>
            <a:endParaRPr lang="en-NL" sz="1333" b="1" kern="0" spc="-33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R="154089" algn="ctr" defTabSz="1219170">
              <a:spcBef>
                <a:spcPts val="1047"/>
              </a:spcBef>
            </a:pP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EF433E13-731B-8C4E-B960-BC2D8962664C}"/>
              </a:ext>
            </a:extLst>
          </p:cNvPr>
          <p:cNvSpPr txBox="1"/>
          <p:nvPr/>
        </p:nvSpPr>
        <p:spPr>
          <a:xfrm>
            <a:off x="4804931" y="2951756"/>
            <a:ext cx="1082887" cy="479618"/>
          </a:xfrm>
          <a:prstGeom prst="rect">
            <a:avLst/>
          </a:prstGeom>
          <a:solidFill>
            <a:srgbClr val="D8DDED"/>
          </a:solidFill>
        </p:spPr>
        <p:txBody>
          <a:bodyPr vert="horz" wrap="square" lIns="0" tIns="119380" rIns="0" bIns="0" rtlCol="0">
            <a:spAutoFit/>
          </a:bodyPr>
          <a:lstStyle/>
          <a:p>
            <a:pPr marL="370831" marR="292093" indent="-104984" defTabSz="1219170">
              <a:lnSpc>
                <a:spcPts val="1440"/>
              </a:lnSpc>
              <a:spcBef>
                <a:spcPts val="940"/>
              </a:spcBef>
            </a:pPr>
            <a:r>
              <a:rPr sz="1333" kern="0" spc="20" dirty="0">
                <a:solidFill>
                  <a:srgbClr val="475D8F"/>
                </a:solidFill>
                <a:latin typeface="Myriad Pro"/>
                <a:cs typeface="Myriad Pro"/>
                <a:sym typeface="Arial"/>
                <a:rtl val="0"/>
              </a:rPr>
              <a:t>Known  </a:t>
            </a:r>
            <a:r>
              <a:rPr sz="1333" kern="0" spc="13" dirty="0">
                <a:solidFill>
                  <a:srgbClr val="475D8F"/>
                </a:solidFill>
                <a:latin typeface="Myriad Pro"/>
                <a:cs typeface="Myriad Pro"/>
                <a:sym typeface="Arial"/>
                <a:rtl val="0"/>
              </a:rPr>
              <a:t>facts</a:t>
            </a:r>
            <a:endParaRPr sz="1333" kern="0" dirty="0">
              <a:solidFill>
                <a:srgbClr val="000000"/>
              </a:solidFill>
              <a:latin typeface="Myriad Pro"/>
              <a:cs typeface="Myriad Pro"/>
              <a:sym typeface="Arial"/>
              <a:rtl val="0"/>
            </a:endParaRPr>
          </a:p>
        </p:txBody>
      </p:sp>
      <p:sp>
        <p:nvSpPr>
          <p:cNvPr id="16" name="object 19">
            <a:extLst>
              <a:ext uri="{FF2B5EF4-FFF2-40B4-BE49-F238E27FC236}">
                <a16:creationId xmlns:a16="http://schemas.microsoft.com/office/drawing/2014/main" id="{8C988BD7-4F2E-AB4A-8660-F70C46D1B7CB}"/>
              </a:ext>
            </a:extLst>
          </p:cNvPr>
          <p:cNvSpPr txBox="1"/>
          <p:nvPr/>
        </p:nvSpPr>
        <p:spPr>
          <a:xfrm>
            <a:off x="6293930" y="2951757"/>
            <a:ext cx="1140540" cy="479618"/>
          </a:xfrm>
          <a:prstGeom prst="rect">
            <a:avLst/>
          </a:prstGeom>
          <a:solidFill>
            <a:srgbClr val="D8DDED"/>
          </a:solidFill>
        </p:spPr>
        <p:txBody>
          <a:bodyPr vert="horz" wrap="square" lIns="0" tIns="119380" rIns="0" bIns="0" rtlCol="0">
            <a:spAutoFit/>
          </a:bodyPr>
          <a:lstStyle/>
          <a:p>
            <a:pPr marL="138849" marR="128690" indent="89744" defTabSz="1219170">
              <a:lnSpc>
                <a:spcPts val="1440"/>
              </a:lnSpc>
              <a:spcBef>
                <a:spcPts val="940"/>
              </a:spcBef>
            </a:pPr>
            <a:r>
              <a:rPr sz="1333" kern="0" spc="13" dirty="0">
                <a:solidFill>
                  <a:srgbClr val="475D8F"/>
                </a:solidFill>
                <a:latin typeface="Myriad Pro"/>
                <a:cs typeface="Myriad Pro"/>
                <a:sym typeface="Arial"/>
                <a:rtl val="0"/>
              </a:rPr>
              <a:t>Previous  experience</a:t>
            </a:r>
            <a:endParaRPr lang="en-US" sz="1333" kern="0" spc="13" dirty="0">
              <a:solidFill>
                <a:srgbClr val="475D8F"/>
              </a:solidFill>
              <a:latin typeface="Myriad Pro"/>
              <a:cs typeface="Myriad Pro"/>
              <a:sym typeface="Arial"/>
              <a:rtl val="0"/>
            </a:endParaRPr>
          </a:p>
        </p:txBody>
      </p:sp>
      <p:sp>
        <p:nvSpPr>
          <p:cNvPr id="17" name="object 20">
            <a:extLst>
              <a:ext uri="{FF2B5EF4-FFF2-40B4-BE49-F238E27FC236}">
                <a16:creationId xmlns:a16="http://schemas.microsoft.com/office/drawing/2014/main" id="{2DBCAF2C-0683-D446-A9E2-6B078B875421}"/>
              </a:ext>
            </a:extLst>
          </p:cNvPr>
          <p:cNvSpPr/>
          <p:nvPr/>
        </p:nvSpPr>
        <p:spPr>
          <a:xfrm>
            <a:off x="3093800" y="3904324"/>
            <a:ext cx="6002867" cy="1450340"/>
          </a:xfrm>
          <a:custGeom>
            <a:avLst/>
            <a:gdLst/>
            <a:ahLst/>
            <a:cxnLst/>
            <a:rect l="l" t="t" r="r" b="b"/>
            <a:pathLst>
              <a:path w="4502150" h="1087754">
                <a:moveTo>
                  <a:pt x="293573" y="971931"/>
                </a:moveTo>
                <a:lnTo>
                  <a:pt x="69888" y="971931"/>
                </a:lnTo>
                <a:lnTo>
                  <a:pt x="69888" y="943000"/>
                </a:lnTo>
                <a:lnTo>
                  <a:pt x="0" y="1015301"/>
                </a:lnTo>
                <a:lnTo>
                  <a:pt x="69888" y="1087602"/>
                </a:lnTo>
                <a:lnTo>
                  <a:pt x="69888" y="1058684"/>
                </a:lnTo>
                <a:lnTo>
                  <a:pt x="293573" y="1058684"/>
                </a:lnTo>
                <a:lnTo>
                  <a:pt x="293573" y="971931"/>
                </a:lnTo>
                <a:close/>
              </a:path>
              <a:path w="4502150" h="1087754">
                <a:moveTo>
                  <a:pt x="1726653" y="1015301"/>
                </a:moveTo>
                <a:lnTo>
                  <a:pt x="1656765" y="943000"/>
                </a:lnTo>
                <a:lnTo>
                  <a:pt x="1656765" y="971931"/>
                </a:lnTo>
                <a:lnTo>
                  <a:pt x="1433093" y="971931"/>
                </a:lnTo>
                <a:lnTo>
                  <a:pt x="1433093" y="943000"/>
                </a:lnTo>
                <a:lnTo>
                  <a:pt x="1363205" y="1015301"/>
                </a:lnTo>
                <a:lnTo>
                  <a:pt x="1433093" y="1087602"/>
                </a:lnTo>
                <a:lnTo>
                  <a:pt x="1433093" y="1058672"/>
                </a:lnTo>
                <a:lnTo>
                  <a:pt x="1656765" y="1058672"/>
                </a:lnTo>
                <a:lnTo>
                  <a:pt x="1656765" y="1087602"/>
                </a:lnTo>
                <a:lnTo>
                  <a:pt x="1726653" y="1015301"/>
                </a:lnTo>
                <a:close/>
              </a:path>
              <a:path w="4502150" h="1087754">
                <a:moveTo>
                  <a:pt x="2115883" y="619658"/>
                </a:moveTo>
                <a:lnTo>
                  <a:pt x="2090623" y="633717"/>
                </a:lnTo>
                <a:lnTo>
                  <a:pt x="1762620" y="44526"/>
                </a:lnTo>
                <a:lnTo>
                  <a:pt x="1787880" y="30467"/>
                </a:lnTo>
                <a:lnTo>
                  <a:pt x="1690712" y="4572"/>
                </a:lnTo>
                <a:lnTo>
                  <a:pt x="1661541" y="100799"/>
                </a:lnTo>
                <a:lnTo>
                  <a:pt x="1686814" y="86741"/>
                </a:lnTo>
                <a:lnTo>
                  <a:pt x="2014816" y="675919"/>
                </a:lnTo>
                <a:lnTo>
                  <a:pt x="1989543" y="689991"/>
                </a:lnTo>
                <a:lnTo>
                  <a:pt x="2086711" y="715886"/>
                </a:lnTo>
                <a:lnTo>
                  <a:pt x="2115883" y="619658"/>
                </a:lnTo>
                <a:close/>
              </a:path>
              <a:path w="4502150" h="1087754">
                <a:moveTo>
                  <a:pt x="2859011" y="96227"/>
                </a:moveTo>
                <a:lnTo>
                  <a:pt x="2829839" y="0"/>
                </a:lnTo>
                <a:lnTo>
                  <a:pt x="2732671" y="25895"/>
                </a:lnTo>
                <a:lnTo>
                  <a:pt x="2757944" y="39954"/>
                </a:lnTo>
                <a:lnTo>
                  <a:pt x="2429941" y="629145"/>
                </a:lnTo>
                <a:lnTo>
                  <a:pt x="2404668" y="615086"/>
                </a:lnTo>
                <a:lnTo>
                  <a:pt x="2433840" y="711314"/>
                </a:lnTo>
                <a:lnTo>
                  <a:pt x="2531008" y="685419"/>
                </a:lnTo>
                <a:lnTo>
                  <a:pt x="2505735" y="671347"/>
                </a:lnTo>
                <a:lnTo>
                  <a:pt x="2833738" y="82169"/>
                </a:lnTo>
                <a:lnTo>
                  <a:pt x="2859011" y="96227"/>
                </a:lnTo>
                <a:close/>
              </a:path>
              <a:path w="4502150" h="1087754">
                <a:moveTo>
                  <a:pt x="3138640" y="1015301"/>
                </a:moveTo>
                <a:lnTo>
                  <a:pt x="3068751" y="943000"/>
                </a:lnTo>
                <a:lnTo>
                  <a:pt x="3068751" y="971931"/>
                </a:lnTo>
                <a:lnTo>
                  <a:pt x="2845079" y="971931"/>
                </a:lnTo>
                <a:lnTo>
                  <a:pt x="2845079" y="943000"/>
                </a:lnTo>
                <a:lnTo>
                  <a:pt x="2775191" y="1015301"/>
                </a:lnTo>
                <a:lnTo>
                  <a:pt x="2845079" y="1087602"/>
                </a:lnTo>
                <a:lnTo>
                  <a:pt x="2845079" y="1058672"/>
                </a:lnTo>
                <a:lnTo>
                  <a:pt x="3068751" y="1058672"/>
                </a:lnTo>
                <a:lnTo>
                  <a:pt x="3068751" y="1087602"/>
                </a:lnTo>
                <a:lnTo>
                  <a:pt x="3138640" y="1015301"/>
                </a:lnTo>
                <a:close/>
              </a:path>
              <a:path w="4502150" h="1087754">
                <a:moveTo>
                  <a:pt x="4501858" y="1015301"/>
                </a:moveTo>
                <a:lnTo>
                  <a:pt x="4431970" y="943000"/>
                </a:lnTo>
                <a:lnTo>
                  <a:pt x="4431970" y="971931"/>
                </a:lnTo>
                <a:lnTo>
                  <a:pt x="4208297" y="971931"/>
                </a:lnTo>
                <a:lnTo>
                  <a:pt x="4208297" y="1058684"/>
                </a:lnTo>
                <a:lnTo>
                  <a:pt x="4431970" y="1058684"/>
                </a:lnTo>
                <a:lnTo>
                  <a:pt x="4431970" y="1087602"/>
                </a:lnTo>
                <a:lnTo>
                  <a:pt x="4501858" y="1015301"/>
                </a:lnTo>
                <a:close/>
              </a:path>
            </a:pathLst>
          </a:custGeom>
          <a:solidFill>
            <a:srgbClr val="F83404"/>
          </a:solidFill>
        </p:spPr>
        <p:txBody>
          <a:bodyPr wrap="square" lIns="0" tIns="0" rIns="0" bIns="0" rtlCol="0"/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A8F61EAB-9CF6-4448-89DC-085150D66B7B}"/>
              </a:ext>
            </a:extLst>
          </p:cNvPr>
          <p:cNvSpPr txBox="1"/>
          <p:nvPr/>
        </p:nvSpPr>
        <p:spPr>
          <a:xfrm>
            <a:off x="3571490" y="4955494"/>
            <a:ext cx="1281853" cy="596616"/>
          </a:xfrm>
          <a:prstGeom prst="rect">
            <a:avLst/>
          </a:prstGeom>
          <a:solidFill>
            <a:srgbClr val="778EC4"/>
          </a:solidFill>
        </p:spPr>
        <p:txBody>
          <a:bodyPr vert="horz" wrap="square" lIns="0" tIns="1693" rIns="0" bIns="0" rtlCol="0">
            <a:spAutoFit/>
          </a:bodyPr>
          <a:lstStyle/>
          <a:p>
            <a:pPr defTabSz="1219170">
              <a:spcBef>
                <a:spcPts val="13"/>
              </a:spcBef>
            </a:pPr>
            <a:endParaRPr sz="1200" kern="0" dirty="0">
              <a:solidFill>
                <a:srgbClr val="000000"/>
              </a:solidFill>
              <a:latin typeface="Times New Roman"/>
              <a:cs typeface="Times New Roman"/>
              <a:sym typeface="Arial"/>
              <a:rtl val="0"/>
            </a:endParaRPr>
          </a:p>
          <a:p>
            <a:pPr marL="315797" defTabSz="1219170">
              <a:spcBef>
                <a:spcPts val="7"/>
              </a:spcBef>
            </a:pPr>
            <a:r>
              <a:rPr sz="1333" kern="0" spc="-33" dirty="0">
                <a:solidFill>
                  <a:srgbClr val="FFFFFF"/>
                </a:solidFill>
                <a:latin typeface="Arial"/>
                <a:cs typeface="Arial"/>
                <a:sym typeface="Arial"/>
                <a:rtl val="0"/>
              </a:rPr>
              <a:t>Sensing</a:t>
            </a:r>
            <a:endParaRPr lang="nl-NL" sz="1333" kern="0" spc="-33" dirty="0">
              <a:solidFill>
                <a:srgbClr val="FFFFFF"/>
              </a:solidFill>
              <a:latin typeface="Arial"/>
              <a:cs typeface="Arial"/>
              <a:sym typeface="Arial"/>
              <a:rtl val="0"/>
            </a:endParaRPr>
          </a:p>
          <a:p>
            <a:pPr marL="315797" defTabSz="1219170">
              <a:spcBef>
                <a:spcPts val="7"/>
              </a:spcBef>
            </a:pPr>
            <a:endParaRPr sz="1333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F046D0-FEFA-0C40-BC49-F3FA71044851}"/>
              </a:ext>
            </a:extLst>
          </p:cNvPr>
          <p:cNvSpPr/>
          <p:nvPr/>
        </p:nvSpPr>
        <p:spPr>
          <a:xfrm>
            <a:off x="193288" y="260653"/>
            <a:ext cx="23038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4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40576B9F-8FC8-2940-AF4E-C1F4C91DDB71}"/>
              </a:ext>
            </a:extLst>
          </p:cNvPr>
          <p:cNvSpPr txBox="1">
            <a:spLocks/>
          </p:cNvSpPr>
          <p:nvPr/>
        </p:nvSpPr>
        <p:spPr>
          <a:xfrm>
            <a:off x="2082774" y="548006"/>
            <a:ext cx="8091296" cy="1488828"/>
          </a:xfrm>
          <a:prstGeom prst="rect">
            <a:avLst/>
          </a:prstGeom>
        </p:spPr>
        <p:txBody>
          <a:bodyPr vert="horz" wrap="square" lIns="0" tIns="11516" rIns="0" bIns="0" rtlCol="0" anchor="b" anchorCtr="0">
            <a:sp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516">
              <a:spcBef>
                <a:spcPts val="91"/>
              </a:spcBef>
            </a:pP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AI is </a:t>
            </a:r>
            <a:r>
              <a:rPr lang="nl-NL" sz="5333" b="1" spc="-4" dirty="0" err="1">
                <a:solidFill>
                  <a:srgbClr val="C00000"/>
                </a:solidFill>
                <a:latin typeface="Calibri Light" panose="020F0302020204030204"/>
              </a:rPr>
              <a:t>modeled</a:t>
            </a: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 on </a:t>
            </a:r>
            <a:r>
              <a:rPr lang="nl-NL" sz="5333" b="1" spc="-4" dirty="0" err="1">
                <a:solidFill>
                  <a:srgbClr val="C00000"/>
                </a:solidFill>
                <a:latin typeface="Calibri Light" panose="020F0302020204030204"/>
              </a:rPr>
              <a:t>how</a:t>
            </a: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 </a:t>
            </a:r>
            <a:r>
              <a:rPr lang="nl-NL" sz="5333" b="1" spc="-4" dirty="0" err="1">
                <a:solidFill>
                  <a:srgbClr val="C00000"/>
                </a:solidFill>
                <a:latin typeface="Calibri Light" panose="020F0302020204030204"/>
              </a:rPr>
              <a:t>humans</a:t>
            </a:r>
            <a:r>
              <a:rPr lang="nl-NL" sz="5333" b="1" spc="-4" dirty="0">
                <a:solidFill>
                  <a:srgbClr val="C00000"/>
                </a:solidFill>
                <a:latin typeface="Calibri Light" panose="020F0302020204030204"/>
              </a:rPr>
              <a:t> proces information</a:t>
            </a:r>
            <a:endParaRPr lang="nl-NL" sz="5333" b="1" spc="-4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64814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1970</Words>
  <Application>Microsoft Office PowerPoint</Application>
  <PresentationFormat>Widescreen</PresentationFormat>
  <Paragraphs>449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87" baseType="lpstr">
      <vt:lpstr>Abadi MT Condensed Extra Bold</vt:lpstr>
      <vt:lpstr>Arial</vt:lpstr>
      <vt:lpstr>Baloo</vt:lpstr>
      <vt:lpstr>Calibri</vt:lpstr>
      <vt:lpstr>Calibri Light</vt:lpstr>
      <vt:lpstr>Century Gothic</vt:lpstr>
      <vt:lpstr>Gill Sans MT</vt:lpstr>
      <vt:lpstr>Helvetica</vt:lpstr>
      <vt:lpstr>Montserrat</vt:lpstr>
      <vt:lpstr>Myriad Pro</vt:lpstr>
      <vt:lpstr>Open Sans</vt:lpstr>
      <vt:lpstr>Roboto</vt:lpstr>
      <vt:lpstr>Tahoma</vt:lpstr>
      <vt:lpstr>Times</vt:lpstr>
      <vt:lpstr>Times New Roman</vt:lpstr>
      <vt:lpstr>Tw Cen Classified MT Std</vt:lpstr>
      <vt:lpstr>WhatDoWeDoAllDay</vt:lpstr>
      <vt:lpstr>Wingdings</vt:lpstr>
      <vt:lpstr>Office Theme</vt:lpstr>
      <vt:lpstr>simple-light</vt:lpstr>
      <vt:lpstr>PowerPoint Presentation</vt:lpstr>
      <vt:lpstr>CONTEXT</vt:lpstr>
      <vt:lpstr>PowerPoint Presentation</vt:lpstr>
      <vt:lpstr>Elements of [any] AI</vt:lpstr>
      <vt:lpstr>PowerPoint Presentation</vt:lpstr>
      <vt:lpstr>Modeling [Modellen / Modeleren]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NEEDS?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 in AI is defined as a computational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Boolean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246</cp:revision>
  <dcterms:created xsi:type="dcterms:W3CDTF">2021-02-12T12:13:08Z</dcterms:created>
  <dcterms:modified xsi:type="dcterms:W3CDTF">2022-10-04T08:56:04Z</dcterms:modified>
</cp:coreProperties>
</file>